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3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4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5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6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7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8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9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0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1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2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3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4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5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6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7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8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9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0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1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2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3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4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5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6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7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8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9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30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31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32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33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34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35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36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37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38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39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40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41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42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43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44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45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46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47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48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49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50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51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52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53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54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55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56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57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58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59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60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61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62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63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4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5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6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7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8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9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70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71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72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73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74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75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76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77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78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79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80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81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82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83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84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85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86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87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88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89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90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91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92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93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94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95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96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97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98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99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00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01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02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03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04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05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06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07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08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09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10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11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12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13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14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15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16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17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18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19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20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21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22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23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24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25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26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27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8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9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30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31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32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33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34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35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36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37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38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39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40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41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42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43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44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45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46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47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48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49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50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51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52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53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54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55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56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57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58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59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60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61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62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63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64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65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66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67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68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69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70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71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72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73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74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75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76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77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78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79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80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81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82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83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84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85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86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87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88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89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90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91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92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93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94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95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96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97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98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99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200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201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202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203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204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205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206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207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208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209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210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211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212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213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214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215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216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217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218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219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220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221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222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223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224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225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226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227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228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229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230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231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232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233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234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235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236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237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238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239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240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241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242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243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244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245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246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247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248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249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250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251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252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253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254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255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256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257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258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259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260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261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262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263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264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265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266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267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268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269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270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271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272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273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274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275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276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277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278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279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280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281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282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283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284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</p:sldIdLst>
  <p:notesMasterIdLst>
    <p:notesMasterId r:id="rId28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d5e7bc5c-2f8a-09fb-d357-22636c1bec52}">
          <p14:sldIdLst>
            <p14:sldId id="257"/>
            <p14:sldId id="258"/>
          </p14:sldIdLst>
        </p14:section>
        <p14:section name="院内专科梯队表格" id="{0e7052e3-8709-a061-ec23-116d03c99f8f}">
          <p14:sldIdLst/>
        </p14:section>
        <p14:section name="院内各科维度轮比雷达图" id="{29e326ed-0cac-e475-fe75-74e0471af4a1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</p14:sldIdLst>
        </p14:section>
        <p14:section name="院内单科多维度评分雷达图" id="{e2e38f7c-18aa-7da6-6776-f38e93b74b22}">
          <p14:sldIdLst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</p14:sldIdLst>
        </p14:section>
        <p14:section name="院内各科维度轮比散点图" id="{e37ea83a-4f47-19de-43f8-15484719f071}">
          <p14:sldIdLst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notesMaster" Target="notesMasters/notesMaster1.xml"/><Relationship Id="rId288" Type="http://schemas.openxmlformats.org/officeDocument/2006/relationships/presProps" Target="presProps.xml"/><Relationship Id="rId289" Type="http://schemas.openxmlformats.org/officeDocument/2006/relationships/viewProps" Target="viewProps.xml"/><Relationship Id="rId290" Type="http://schemas.openxmlformats.org/officeDocument/2006/relationships/theme" Target="theme/theme1.xml"/><Relationship Id="rId291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0.xlsx"/></Relationships>
</file>

<file path=ppt/charts/_rels/chart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1.xlsx"/></Relationships>
</file>

<file path=ppt/charts/_rels/chart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2.xlsx"/></Relationships>
</file>

<file path=ppt/charts/_rels/chart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3.xlsx"/></Relationships>
</file>

<file path=ppt/charts/_rels/chart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4.xlsx"/></Relationships>
</file>

<file path=ppt/charts/_rels/chart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5.xlsx"/></Relationships>
</file>

<file path=ppt/charts/_rels/chart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6.xlsx"/></Relationships>
</file>

<file path=ppt/charts/_rels/chart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.xlsx"/></Relationships>
</file>

<file path=ppt/charts/_rels/chart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.xlsx"/></Relationships>
</file>

<file path=ppt/charts/_rels/chart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.xlsx"/></Relationships>
</file>

<file path=ppt/charts/_rels/chart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.xlsx"/></Relationships>
</file>

<file path=ppt/charts/_rels/chart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.xlsx"/></Relationships>
</file>

<file path=ppt/charts/_rels/chart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.xlsx"/></Relationships>
</file>

<file path=ppt/charts/_rels/chart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.xlsx"/></Relationships>
</file>

<file path=ppt/charts/_rels/chart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.xlsx"/></Relationships>
</file>

<file path=ppt/charts/_rels/chart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.xlsx"/></Relationships>
</file>

<file path=ppt/charts/_rels/chart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.xlsx"/></Relationships>
</file>

<file path=ppt/charts/_rels/chart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.xlsx"/></Relationships>
</file>

<file path=ppt/charts/_rels/chart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.xlsx"/></Relationships>
</file>

<file path=ppt/charts/_rels/chart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.xlsx"/></Relationships>
</file>

<file path=ppt/charts/_rels/chart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.xlsx"/></Relationships>
</file>

<file path=ppt/charts/_rels/chart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.xlsx"/></Relationships>
</file>

<file path=ppt/charts/_rels/chart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.xlsx"/></Relationships>
</file>

<file path=ppt/charts/_rels/chart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.xlsx"/></Relationships>
</file>

<file path=ppt/charts/_rels/chart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.xlsx"/></Relationships>
</file>

<file path=ppt/charts/_rels/chart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.xlsx"/></Relationships>
</file>

<file path=ppt/charts/_rels/chart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.xlsx"/></Relationships>
</file>

<file path=ppt/charts/_rels/chart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.xlsx"/></Relationships>
</file>

<file path=ppt/charts/_rels/chart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.xlsx"/></Relationships>
</file>

<file path=ppt/charts/_rels/chart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.xlsx"/></Relationships>
</file>

<file path=ppt/charts/_rels/chart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.xlsx"/></Relationships>
</file>

<file path=ppt/charts/_rels/chart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.xlsx"/></Relationships>
</file>

<file path=ppt/charts/_rels/chart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.xlsx"/></Relationships>
</file>

<file path=ppt/charts/_rels/chart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.xlsx"/></Relationships>
</file>

<file path=ppt/charts/_rels/chart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.xlsx"/></Relationships>
</file>

<file path=ppt/charts/_rels/chart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.xlsx"/></Relationships>
</file>

<file path=ppt/charts/_rels/chart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.xlsx"/></Relationships>
</file>

<file path=ppt/charts/_rels/chart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.xlsx"/></Relationships>
</file>

<file path=ppt/charts/_rels/chart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.xlsx"/></Relationships>
</file>

<file path=ppt/charts/_rels/chart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.xlsx"/></Relationships>
</file>

<file path=ppt/charts/_rels/chart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.xlsx"/></Relationships>
</file>

<file path=ppt/charts/_rels/chart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.xlsx"/></Relationships>
</file>

<file path=ppt/charts/_rels/chart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.xlsx"/></Relationships>
</file>

<file path=ppt/charts/_rels/chart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.xlsx"/></Relationships>
</file>

<file path=ppt/charts/_rels/chart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.xlsx"/></Relationships>
</file>

<file path=ppt/charts/_rels/chart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.xlsx"/></Relationships>
</file>

<file path=ppt/charts/_rels/chart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.xlsx"/></Relationships>
</file>

<file path=ppt/charts/_rels/chart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.xlsx"/></Relationships>
</file>

<file path=ppt/charts/_rels/chart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.xlsx"/></Relationships>
</file>

<file path=ppt/charts/_rels/chart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.xlsx"/></Relationships>
</file>

<file path=ppt/charts/_rels/chart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.xlsx"/></Relationships>
</file>

<file path=ppt/charts/_rels/chart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.xlsx"/></Relationships>
</file>

<file path=ppt/charts/_rels/chart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.xlsx"/></Relationships>
</file>

<file path=ppt/charts/_rels/chart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.xlsx"/></Relationships>
</file>

<file path=ppt/charts/_rels/chart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.xlsx"/></Relationships>
</file>

<file path=ppt/charts/_rels/chart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.xlsx"/></Relationships>
</file>

<file path=ppt/charts/_rels/chart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.xlsx"/></Relationships>
</file>

<file path=ppt/charts/_rels/chart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.xlsx"/></Relationships>
</file>

<file path=ppt/charts/_rels/chart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.xlsx"/></Relationships>
</file>

<file path=ppt/charts/_rels/chart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.xlsx"/></Relationships>
</file>

<file path=ppt/charts/_rels/chart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.xlsx"/></Relationships>
</file>

<file path=ppt/charts/_rels/chart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.xlsx"/></Relationships>
</file>

<file path=ppt/charts/_rels/chart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.xlsx"/></Relationships>
</file>

<file path=ppt/charts/_rels/chart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.xlsx"/></Relationships>
</file>

<file path=ppt/charts/_rels/chart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.xlsx"/></Relationships>
</file>

<file path=ppt/charts/_rels/chart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.xlsx"/></Relationships>
</file>

<file path=ppt/charts/_rels/chart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.xlsx"/></Relationships>
</file>

<file path=ppt/charts/_rels/chart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.xlsx"/></Relationships>
</file>

<file path=ppt/charts/_rels/chart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.xlsx"/></Relationships>
</file>

<file path=ppt/charts/_rels/chart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.xlsx"/></Relationships>
</file>

<file path=ppt/charts/_rels/chart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.xlsx"/></Relationships>
</file>

<file path=ppt/charts/_rels/chart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.xlsx"/></Relationships>
</file>

<file path=ppt/charts/_rels/chart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.xlsx"/></Relationships>
</file>

<file path=ppt/charts/_rels/chart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.xlsx"/></Relationships>
</file>

<file path=ppt/charts/_rels/chart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.xlsx"/></Relationships>
</file>

<file path=ppt/charts/_rels/chart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.xlsx"/></Relationships>
</file>

<file path=ppt/charts/_rels/chart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6.xlsx"/></Relationships>
</file>

<file path=ppt/charts/_rels/chart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7.xlsx"/></Relationships>
</file>

<file path=ppt/charts/_rels/chart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8.xlsx"/></Relationships>
</file>

<file path=ppt/charts/_rels/chart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9.xlsx"/></Relationships>
</file>

<file path=ppt/charts/_rels/chart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0.xlsx"/></Relationships>
</file>

<file path=ppt/charts/_rels/chart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1.xlsx"/></Relationships>
</file>

<file path=ppt/charts/_rels/chart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2.xlsx"/></Relationships>
</file>

<file path=ppt/charts/_rels/chart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3.xlsx"/></Relationships>
</file>

<file path=ppt/charts/_rels/chart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4.xlsx"/></Relationships>
</file>

<file path=ppt/charts/_rels/chart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5.xlsx"/></Relationships>
</file>

<file path=ppt/charts/_rels/chart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6.xlsx"/></Relationships>
</file>

<file path=ppt/charts/_rels/chart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7.xlsx"/></Relationships>
</file>

<file path=ppt/charts/_rels/chart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8.xlsx"/></Relationships>
</file>

<file path=ppt/charts/_rels/chart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9.xlsx"/></Relationships>
</file>

<file path=ppt/charts/_rels/chart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0.xlsx"/></Relationships>
</file>

<file path=ppt/charts/_rels/chart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1.xlsx"/></Relationships>
</file>

<file path=ppt/charts/_rels/chart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2.xlsx"/></Relationships>
</file>

<file path=ppt/charts/_rels/chart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3.xlsx"/></Relationships>
</file>

<file path=ppt/charts/_rels/chart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4.xlsx"/></Relationships>
</file>

<file path=ppt/charts/_rels/chart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5.xlsx"/></Relationships>
</file>

<file path=ppt/charts/_rels/chart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6.xlsx"/></Relationships>
</file>

<file path=ppt/charts/_rels/chart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7.xlsx"/></Relationships>
</file>

<file path=ppt/charts/_rels/chart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8.xlsx"/></Relationships>
</file>

<file path=ppt/charts/_rels/chart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9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.xlsx"/></Relationships>
</file>

<file path=ppt/charts/_rels/chart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.xlsx"/></Relationships>
</file>

<file path=ppt/charts/_rels/chart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.xlsx"/></Relationships>
</file>

<file path=ppt/charts/_rels/chart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.xlsx"/></Relationships>
</file>

<file path=ppt/charts/_rels/chart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.xlsx"/></Relationships>
</file>

<file path=ppt/charts/_rels/chart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.xlsx"/></Relationships>
</file>

<file path=ppt/charts/_rels/chart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.xlsx"/></Relationships>
</file>

<file path=ppt/charts/_rels/chart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.xlsx"/></Relationships>
</file>

<file path=ppt/charts/_rels/chart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.xlsx"/></Relationships>
</file>

<file path=ppt/charts/_rels/chart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.xlsx"/></Relationships>
</file>

<file path=ppt/charts/_rels/chart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.xlsx"/></Relationships>
</file>

<file path=ppt/charts/_rels/chart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.xlsx"/></Relationships>
</file>

<file path=ppt/charts/_rels/chart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.xlsx"/></Relationships>
</file>

<file path=ppt/charts/_rels/chart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.xlsx"/></Relationships>
</file>

<file path=ppt/charts/_rels/chart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.xlsx"/></Relationships>
</file>

<file path=ppt/charts/_rels/chart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.xlsx"/></Relationships>
</file>

<file path=ppt/charts/_rels/chart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.xlsx"/></Relationships>
</file>

<file path=ppt/charts/_rels/chart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.xlsx"/></Relationships>
</file>

<file path=ppt/charts/_rels/chart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.xlsx"/></Relationships>
</file>

<file path=ppt/charts/_rels/chart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.xlsx"/></Relationships>
</file>

<file path=ppt/charts/_rels/chart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.xlsx"/></Relationships>
</file>

<file path=ppt/charts/_rels/chart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.xlsx"/></Relationships>
</file>

<file path=ppt/charts/_rels/chart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.xlsx"/></Relationships>
</file>

<file path=ppt/charts/_rels/chart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.xlsx"/></Relationships>
</file>

<file path=ppt/charts/_rels/chart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.xlsx"/></Relationships>
</file>

<file path=ppt/charts/_rels/chart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.xlsx"/></Relationships>
</file>

<file path=ppt/charts/_rels/chart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.xlsx"/></Relationships>
</file>

<file path=ppt/charts/_rels/chart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.xlsx"/></Relationships>
</file>

<file path=ppt/charts/_rels/chart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.xlsx"/></Relationships>
</file>

<file path=ppt/charts/_rels/chart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.xlsx"/></Relationships>
</file>

<file path=ppt/charts/_rels/chart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.xlsx"/></Relationships>
</file>

<file path=ppt/charts/_rels/chart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.xlsx"/></Relationships>
</file>

<file path=ppt/charts/_rels/chart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.xlsx"/></Relationships>
</file>

<file path=ppt/charts/_rels/chart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.xlsx"/></Relationships>
</file>

<file path=ppt/charts/_rels/chart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.xlsx"/></Relationships>
</file>

<file path=ppt/charts/_rels/chart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.xlsx"/></Relationships>
</file>

<file path=ppt/charts/_rels/chart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.xlsx"/></Relationships>
</file>

<file path=ppt/charts/_rels/chart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.xlsx"/></Relationships>
</file>

<file path=ppt/charts/_rels/chart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.xlsx"/></Relationships>
</file>

<file path=ppt/charts/_rels/chart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.xlsx"/></Relationships>
</file>

<file path=ppt/charts/_rels/chart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.xlsx"/></Relationships>
</file>

<file path=ppt/charts/_rels/chart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.xlsx"/></Relationships>
</file>

<file path=ppt/charts/_rels/chart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.xlsx"/></Relationships>
</file>

<file path=ppt/charts/_rels/chart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.xlsx"/></Relationships>
</file>

<file path=ppt/charts/_rels/chart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.xlsx"/></Relationships>
</file>

<file path=ppt/charts/_rels/chart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.xlsx"/></Relationships>
</file>

<file path=ppt/charts/_rels/chart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.xlsx"/></Relationships>
</file>

<file path=ppt/charts/_rels/chart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.xlsx"/></Relationships>
</file>

<file path=ppt/charts/_rels/chart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.xlsx"/></Relationships>
</file>

<file path=ppt/charts/_rels/chart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.xlsx"/></Relationships>
</file>

<file path=ppt/charts/_rels/chart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.xlsx"/></Relationships>
</file>

<file path=ppt/charts/_rels/chart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1.xlsx"/></Relationships>
</file>

<file path=ppt/charts/_rels/chart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2.xlsx"/></Relationships>
</file>

<file path=ppt/charts/_rels/chart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3.xlsx"/></Relationships>
</file>

<file path=ppt/charts/_rels/chart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4.xlsx"/></Relationships>
</file>

<file path=ppt/charts/_rels/chart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5.xlsx"/></Relationships>
</file>

<file path=ppt/charts/_rels/chart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6.xlsx"/></Relationships>
</file>

<file path=ppt/charts/_rels/chart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7.xlsx"/></Relationships>
</file>

<file path=ppt/charts/_rels/chart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8.xlsx"/></Relationships>
</file>

<file path=ppt/charts/_rels/chart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9.xlsx"/></Relationships>
</file>

<file path=ppt/charts/_rels/chart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0.xlsx"/></Relationships>
</file>

<file path=ppt/charts/_rels/chart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1.xlsx"/></Relationships>
</file>

<file path=ppt/charts/_rels/chart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2.xlsx"/></Relationships>
</file>

<file path=ppt/charts/_rels/chart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3.xlsx"/></Relationships>
</file>

<file path=ppt/charts/_rels/chart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4.xlsx"/></Relationships>
</file>

<file path=ppt/charts/_rels/chart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5.xlsx"/></Relationships>
</file>

<file path=ppt/charts/_rels/chart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6.xlsx"/></Relationships>
</file>

<file path=ppt/charts/_rels/chart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7.xlsx"/></Relationships>
</file>

<file path=ppt/charts/_rels/chart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8.xlsx"/></Relationships>
</file>

<file path=ppt/charts/_rels/chart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9.xlsx"/></Relationships>
</file>

<file path=ppt/charts/_rels/chart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0.xlsx"/></Relationships>
</file>

<file path=ppt/charts/_rels/chart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1.xlsx"/></Relationships>
</file>

<file path=ppt/charts/_rels/chart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2.xlsx"/></Relationships>
</file>

<file path=ppt/charts/_rels/chart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3.xlsx"/></Relationships>
</file>

<file path=ppt/charts/_rels/chart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4.xlsx"/></Relationships>
</file>

<file path=ppt/charts/_rels/chart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5.xlsx"/></Relationships>
</file>

<file path=ppt/charts/_rels/chart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6.xlsx"/></Relationships>
</file>

<file path=ppt/charts/_rels/chart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7.xlsx"/></Relationships>
</file>

<file path=ppt/charts/_rels/chart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8.xlsx"/></Relationships>
</file>

<file path=ppt/charts/_rels/chart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9.xlsx"/></Relationships>
</file>

<file path=ppt/charts/_rels/chart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0.xlsx"/></Relationships>
</file>

<file path=ppt/charts/_rels/chart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1.xlsx"/></Relationships>
</file>

<file path=ppt/charts/_rels/chart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2.xlsx"/></Relationships>
</file>

<file path=ppt/charts/_rels/chart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3.xlsx"/></Relationships>
</file>

<file path=ppt/charts/_rels/chart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4.xlsx"/></Relationships>
</file>

<file path=ppt/charts/_rels/chart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.xlsx"/></Relationships>
</file>

<file path=ppt/charts/_rels/chart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.xlsx"/></Relationships>
</file>

<file path=ppt/charts/_rels/chart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.xlsx"/></Relationships>
</file>

<file path=ppt/charts/_rels/chart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.xlsx"/></Relationships>
</file>

<file path=ppt/charts/_rels/chart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.xlsx"/></Relationships>
</file>

<file path=ppt/charts/_rels/chart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.xlsx"/></Relationships>
</file>

<file path=ppt/charts/_rels/chart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.xlsx"/></Relationships>
</file>

<file path=ppt/charts/_rels/chart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.xlsx"/></Relationships>
</file>

<file path=ppt/charts/_rels/chart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.xlsx"/></Relationships>
</file>

<file path=ppt/charts/_rels/chart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.xlsx"/></Relationships>
</file>

<file path=ppt/charts/_rels/chart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.xlsx"/></Relationships>
</file>

<file path=ppt/charts/_rels/chart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.xlsx"/></Relationships>
</file>

<file path=ppt/charts/_rels/chart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.xlsx"/></Relationships>
</file>

<file path=ppt/charts/_rels/chart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.xlsx"/></Relationships>
</file>

<file path=ppt/charts/_rels/chart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.xlsx"/></Relationships>
</file>

<file path=ppt/charts/_rels/chart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.xlsx"/></Relationships>
</file>

<file path=ppt/charts/_rels/chart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.xlsx"/></Relationships>
</file>

<file path=ppt/charts/_rels/chart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.xlsx"/></Relationships>
</file>

<file path=ppt/charts/_rels/chart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.xlsx"/></Relationships>
</file>

<file path=ppt/charts/_rels/chart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.xlsx"/></Relationships>
</file>

<file path=ppt/charts/_rels/chart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.xlsx"/></Relationships>
</file>

<file path=ppt/charts/_rels/chart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.xlsx"/></Relationships>
</file>

<file path=ppt/charts/_rels/chart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.xlsx"/></Relationships>
</file>

<file path=ppt/charts/_rels/chart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.xlsx"/></Relationships>
</file>

<file path=ppt/charts/_rels/chart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.xlsx"/></Relationships>
</file>

<file path=ppt/charts/_rels/chart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.xlsx"/></Relationships>
</file>

<file path=ppt/charts/_rels/chart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.xlsx"/></Relationships>
</file>

<file path=ppt/charts/_rels/chart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.xlsx"/></Relationships>
</file>

<file path=ppt/charts/_rels/chart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.xlsx"/></Relationships>
</file>

<file path=ppt/charts/_rels/chart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.xlsx"/></Relationships>
</file>

<file path=ppt/charts/_rels/chart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.xlsx"/></Relationships>
</file>

<file path=ppt/charts/_rels/chart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.xlsx"/></Relationships>
</file>

<file path=ppt/charts/_rels/chart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.xlsx"/></Relationships>
</file>

<file path=ppt/charts/_rels/chart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.xlsx"/></Relationships>
</file>

<file path=ppt/charts/_rels/chart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.xlsx"/></Relationships>
</file>

<file path=ppt/charts/_rels/chart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.xlsx"/></Relationships>
</file>

<file path=ppt/charts/_rels/chart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.xlsx"/></Relationships>
</file>

<file path=ppt/charts/_rels/chart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.xlsx"/></Relationships>
</file>

<file path=ppt/charts/_rels/chart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.xlsx"/></Relationships>
</file>

<file path=ppt/charts/_rels/chart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.xlsx"/></Relationships>
</file>

<file path=ppt/charts/_rels/chart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.xlsx"/></Relationships>
</file>

<file path=ppt/charts/_rels/chart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.xlsx"/></Relationships>
</file>

<file path=ppt/charts/_rels/chart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.xlsx"/></Relationships>
</file>

<file path=ppt/charts/_rels/chart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.xlsx"/></Relationships>
</file>

<file path=ppt/charts/_rels/chart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.xlsx"/></Relationships>
</file>

<file path=ppt/charts/_rels/chart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.xlsx"/></Relationships>
</file>

<file path=ppt/charts/_rels/chart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.xlsx"/></Relationships>
</file>

<file path=ppt/charts/_rels/chart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.xlsx"/></Relationships>
</file>

<file path=ppt/charts/_rels/chart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.xlsx"/></Relationships>
</file>

<file path=ppt/charts/_rels/chart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.xlsx"/></Relationships>
</file>

<file path=ppt/charts/_rels/chart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.xlsx"/></Relationships>
</file>

<file path=ppt/charts/_rels/chart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53a-bd0f-bcbe-1a75d1f4ac7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53a-bd0f-bcbe-1a75d1f4ac7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53a-bd0f-bcbe-1a75d1f4ac7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53a-bd0f-bcbe-1a75d1f4ac7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53a-bd0f-bcbe-1a75d1f4ac7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53a-bd0f-bcbe-1a75d1f4ac7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53a-bd0f-bcbe-1a75d1f4ac7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53a-bd0f-bcbe-1a75d1f4ac7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53a-bd0f-bcbe-1a75d1f4ac7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53a-bd0f-bcbe-1a75d1f4ac7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53a-bd0f-bcbe-1a75d1f4ac7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53a-bd0f-bcbe-1a75d1f4ac7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53a-bd0f-bcbe-1a75d1f4ac7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53a-bd0f-bcbe-1a75d1f4ac7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53a-bd0f-bcbe-1a75d1f4ac7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53a-bd0f-bcbe-1a75d1f4ac7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53a-bd0f-bcbe-1a75d1f4ac7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53a-bd0f-bcbe-1a75d1f4ac7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53a-bd0f-bcbe-1a75d1f4ac7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53a-bd0f-bcbe-1a75d1f4ac7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0.0020109232914280743</c:v>
                </c:pt>
                <c:pt idx="1">
                  <c:v>0.003638322027002175</c:v>
                </c:pt>
                <c:pt idx="2">
                  <c:v>0.0036316035221792757</c:v>
                </c:pt>
                <c:pt idx="3">
                  <c:v>0.00014474752627032517</c:v>
                </c:pt>
                <c:pt idx="4">
                  <c:v>0.002115573958138311</c:v>
                </c:pt>
                <c:pt idx="5">
                  <c:v>0.0010668287311660575</c:v>
                </c:pt>
                <c:pt idx="6">
                  <c:v>0.003712395816778325</c:v>
                </c:pt>
                <c:pt idx="7">
                  <c:v>0.0008434515195250476</c:v>
                </c:pt>
                <c:pt idx="8">
                  <c:v>0.002564453445667028</c:v>
                </c:pt>
                <c:pt idx="9">
                  <c:v>0.00463536728882629</c:v>
                </c:pt>
                <c:pt idx="10">
                  <c:v>0.002844809372532991</c:v>
                </c:pt>
                <c:pt idx="11">
                  <c:v>0.002029701256960592</c:v>
                </c:pt>
                <c:pt idx="12">
                  <c:v>0.003189463267978094</c:v>
                </c:pt>
                <c:pt idx="13">
                  <c:v>0.0008050397061041101</c:v>
                </c:pt>
                <c:pt idx="14">
                  <c:v>0.002212210873985889</c:v>
                </c:pt>
                <c:pt idx="15">
                  <c:v>0.000404651424428633</c:v>
                </c:pt>
                <c:pt idx="16">
                  <c:v>0.002902758452385843</c:v>
                </c:pt>
                <c:pt idx="17">
                  <c:v>0.0010139518103965248</c:v>
                </c:pt>
                <c:pt idx="18">
                  <c:v>0.0017562931042686086</c:v>
                </c:pt>
                <c:pt idx="19">
                  <c:v>0.0010167090665620536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91.86254098933522</c:v>
                </c:pt>
                <c:pt idx="2">
                  <c:v>40.268361420276584</c:v>
                </c:pt>
                <c:pt idx="3">
                  <c:v>35.596810549565895</c:v>
                </c:pt>
                <c:pt idx="4">
                  <c:v>33.88426354351857</c:v>
                </c:pt>
                <c:pt idx="5">
                  <c:v>33.26293003484116</c:v>
                </c:pt>
                <c:pt idx="6">
                  <c:v>33.231608018093986</c:v>
                </c:pt>
                <c:pt idx="7">
                  <c:v>32.33152020595787</c:v>
                </c:pt>
                <c:pt idx="8">
                  <c:v>28.829257024517503</c:v>
                </c:pt>
                <c:pt idx="9">
                  <c:v>25.71067912673934</c:v>
                </c:pt>
                <c:pt idx="10">
                  <c:v>24.704010825857697</c:v>
                </c:pt>
                <c:pt idx="11">
                  <c:v>24.60046602024694</c:v>
                </c:pt>
                <c:pt idx="12">
                  <c:v>24.024243700476347</c:v>
                </c:pt>
                <c:pt idx="13">
                  <c:v>23.86243829557071</c:v>
                </c:pt>
                <c:pt idx="14">
                  <c:v>23.21028733893232</c:v>
                </c:pt>
                <c:pt idx="15">
                  <c:v>22.43228301370429</c:v>
                </c:pt>
                <c:pt idx="16">
                  <c:v>21.17410815170095</c:v>
                </c:pt>
                <c:pt idx="17">
                  <c:v>20.771732460033732</c:v>
                </c:pt>
                <c:pt idx="18">
                  <c:v>20.673224424387413</c:v>
                </c:pt>
                <c:pt idx="19">
                  <c:v>20.557654561460474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32.08905304824606</c:v>
                </c:pt>
                <c:pt idx="1">
                  <c:v>59.09243593826003</c:v>
                </c:pt>
                <c:pt idx="2">
                  <c:v>65.49827096171187</c:v>
                </c:pt>
                <c:pt idx="3">
                  <c:v>33.28030070646436</c:v>
                </c:pt>
                <c:pt idx="4">
                  <c:v>76.20171853475715</c:v>
                </c:pt>
                <c:pt idx="5">
                  <c:v>37.61440590261146</c:v>
                </c:pt>
                <c:pt idx="6">
                  <c:v>41.3053616684925</c:v>
                </c:pt>
                <c:pt idx="7">
                  <c:v>32.32437271774</c:v>
                </c:pt>
                <c:pt idx="8">
                  <c:v>61.50768573645549</c:v>
                </c:pt>
                <c:pt idx="9">
                  <c:v>58.658553678512796</c:v>
                </c:pt>
                <c:pt idx="10">
                  <c:v>80.75448656323208</c:v>
                </c:pt>
                <c:pt idx="11">
                  <c:v>41.03399867081011</c:v>
                </c:pt>
                <c:pt idx="12">
                  <c:v>53.98847385934829</c:v>
                </c:pt>
                <c:pt idx="13">
                  <c:v>59.46454720845665</c:v>
                </c:pt>
                <c:pt idx="14">
                  <c:v>67.08759836538768</c:v>
                </c:pt>
                <c:pt idx="15">
                  <c:v>39.47125653677213</c:v>
                </c:pt>
                <c:pt idx="16">
                  <c:v>64.45368229656556</c:v>
                </c:pt>
                <c:pt idx="17">
                  <c:v>49.0474746161207</c:v>
                </c:pt>
                <c:pt idx="18">
                  <c:v>8.165203472923862</c:v>
                </c:pt>
                <c:pt idx="19">
                  <c:v>70.89754970578394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5.576972700076976</c:v>
                </c:pt>
                <c:pt idx="1">
                  <c:v>4.451643760433537</c:v>
                </c:pt>
                <c:pt idx="2">
                  <c:v>7.853652368681036</c:v>
                </c:pt>
                <c:pt idx="3">
                  <c:v>7.110040947266045</c:v>
                </c:pt>
                <c:pt idx="4">
                  <c:v>6.95204871595829</c:v>
                </c:pt>
                <c:pt idx="5">
                  <c:v>7.576984510699491</c:v>
                </c:pt>
                <c:pt idx="6">
                  <c:v>2.504391779495822</c:v>
                </c:pt>
                <c:pt idx="7">
                  <c:v>5.461258100180083</c:v>
                </c:pt>
                <c:pt idx="8">
                  <c:v>6.334190091463721</c:v>
                </c:pt>
                <c:pt idx="9">
                  <c:v>2.8916628362740706</c:v>
                </c:pt>
                <c:pt idx="10">
                  <c:v>12.945096098330223</c:v>
                </c:pt>
                <c:pt idx="11">
                  <c:v>6.785341417689504</c:v>
                </c:pt>
                <c:pt idx="12">
                  <c:v>6.5066604895971825</c:v>
                </c:pt>
                <c:pt idx="13">
                  <c:v>3.307822377107134</c:v>
                </c:pt>
                <c:pt idx="14">
                  <c:v>4.263529390199647</c:v>
                </c:pt>
                <c:pt idx="15">
                  <c:v>6.3148462543666435</c:v>
                </c:pt>
                <c:pt idx="16">
                  <c:v>5.866079692008593</c:v>
                </c:pt>
                <c:pt idx="17">
                  <c:v>5.269266956684703</c:v>
                </c:pt>
                <c:pt idx="18">
                  <c:v>7.61532515629109</c:v>
                </c:pt>
                <c:pt idx="19">
                  <c:v>7.935428421951711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51.00793141495632</c:v>
                </c:pt>
                <c:pt idx="1">
                  <c:v>52.197806222303285</c:v>
                </c:pt>
                <c:pt idx="2">
                  <c:v>40.53327991884917</c:v>
                </c:pt>
                <c:pt idx="3">
                  <c:v>42.8032991939559</c:v>
                </c:pt>
                <c:pt idx="4">
                  <c:v>23.861011760939444</c:v>
                </c:pt>
                <c:pt idx="5">
                  <c:v>49.82472335008723</c:v>
                </c:pt>
                <c:pt idx="6">
                  <c:v>65.61773307574866</c:v>
                </c:pt>
                <c:pt idx="7">
                  <c:v>33.28030070646436</c:v>
                </c:pt>
                <c:pt idx="8">
                  <c:v>46.02198258723007</c:v>
                </c:pt>
                <c:pt idx="9">
                  <c:v>58.658553678512796</c:v>
                </c:pt>
                <c:pt idx="10">
                  <c:v>41.03399867081011</c:v>
                </c:pt>
                <c:pt idx="11">
                  <c:v>32.08905304824606</c:v>
                </c:pt>
                <c:pt idx="12">
                  <c:v>71.8712285079899</c:v>
                </c:pt>
                <c:pt idx="13">
                  <c:v>32.32437271774</c:v>
                </c:pt>
                <c:pt idx="14">
                  <c:v>36.0182211313489</c:v>
                </c:pt>
                <c:pt idx="15">
                  <c:v>30.232235370047636</c:v>
                </c:pt>
                <c:pt idx="16">
                  <c:v>82.44496719951864</c:v>
                </c:pt>
                <c:pt idx="17">
                  <c:v>63.3930449339343</c:v>
                </c:pt>
                <c:pt idx="18">
                  <c:v>65.49827096171187</c:v>
                </c:pt>
                <c:pt idx="19">
                  <c:v>68.08527230006023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34.07885309372397</c:v>
                </c:pt>
                <c:pt idx="1">
                  <c:v>39.134679092478144</c:v>
                </c:pt>
                <c:pt idx="2">
                  <c:v>63.14776953782728</c:v>
                </c:pt>
                <c:pt idx="3">
                  <c:v>38.163677145733175</c:v>
                </c:pt>
                <c:pt idx="4">
                  <c:v>58.13146167116423</c:v>
                </c:pt>
                <c:pt idx="5">
                  <c:v>45.487218303060615</c:v>
                </c:pt>
                <c:pt idx="6">
                  <c:v>38.132426648302996</c:v>
                </c:pt>
                <c:pt idx="7">
                  <c:v>37.22961433038996</c:v>
                </c:pt>
                <c:pt idx="8">
                  <c:v>19.553605668537493</c:v>
                </c:pt>
                <c:pt idx="9">
                  <c:v>32.125635567143384</c:v>
                </c:pt>
                <c:pt idx="10">
                  <c:v>33.32276239060627</c:v>
                </c:pt>
                <c:pt idx="11">
                  <c:v>41.66732171374692</c:v>
                </c:pt>
                <c:pt idx="12">
                  <c:v>27.98678379288567</c:v>
                </c:pt>
                <c:pt idx="13">
                  <c:v>30.001945145775107</c:v>
                </c:pt>
                <c:pt idx="14">
                  <c:v>29.976248149094587</c:v>
                </c:pt>
                <c:pt idx="15">
                  <c:v>29.85110070755781</c:v>
                </c:pt>
                <c:pt idx="16">
                  <c:v>40.2843421886651</c:v>
                </c:pt>
                <c:pt idx="17">
                  <c:v>20.56255731757053</c:v>
                </c:pt>
                <c:pt idx="18">
                  <c:v>47.933753070449356</c:v>
                </c:pt>
                <c:pt idx="19">
                  <c:v>41.55566397245758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31.27919446457065</c:v>
                </c:pt>
                <c:pt idx="1">
                  <c:v>14.644084585589862</c:v>
                </c:pt>
                <c:pt idx="2">
                  <c:v>20.269643414122772</c:v>
                </c:pt>
                <c:pt idx="3">
                  <c:v>8.7705184590772</c:v>
                </c:pt>
                <c:pt idx="4">
                  <c:v>39.60807525780814</c:v>
                </c:pt>
                <c:pt idx="5">
                  <c:v>16.82195071427524</c:v>
                </c:pt>
                <c:pt idx="6">
                  <c:v>30.328450696220347</c:v>
                </c:pt>
                <c:pt idx="7">
                  <c:v>37.44221336116528</c:v>
                </c:pt>
                <c:pt idx="8">
                  <c:v>34.85918962611525</c:v>
                </c:pt>
                <c:pt idx="9">
                  <c:v>26.864989136042333</c:v>
                </c:pt>
                <c:pt idx="10">
                  <c:v>3.451283285012397</c:v>
                </c:pt>
                <c:pt idx="11">
                  <c:v>9.21526937961174</c:v>
                </c:pt>
                <c:pt idx="12">
                  <c:v>20.18541106051326</c:v>
                </c:pt>
                <c:pt idx="13">
                  <c:v>44.478691963668794</c:v>
                </c:pt>
                <c:pt idx="14">
                  <c:v>24.419036201195524</c:v>
                </c:pt>
                <c:pt idx="15">
                  <c:v>16.37983344585154</c:v>
                </c:pt>
                <c:pt idx="16">
                  <c:v>11.369520715796906</c:v>
                </c:pt>
                <c:pt idx="17">
                  <c:v>33.36390251199739</c:v>
                </c:pt>
                <c:pt idx="18">
                  <c:v>14.000337332314192</c:v>
                </c:pt>
                <c:pt idx="19">
                  <c:v>29.656076414679877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56.391624051313684</c:v>
                </c:pt>
                <c:pt idx="1">
                  <c:v>39.27350930280478</c:v>
                </c:pt>
                <c:pt idx="2">
                  <c:v>51.71629513233796</c:v>
                </c:pt>
                <c:pt idx="3">
                  <c:v>41.04315520723516</c:v>
                </c:pt>
                <c:pt idx="4">
                  <c:v>60.173126656446414</c:v>
                </c:pt>
                <c:pt idx="5">
                  <c:v>53.941975426284316</c:v>
                </c:pt>
                <c:pt idx="6">
                  <c:v>50.312170167369295</c:v>
                </c:pt>
                <c:pt idx="7">
                  <c:v>49.51120223564729</c:v>
                </c:pt>
                <c:pt idx="8">
                  <c:v>49.82149981019187</c:v>
                </c:pt>
                <c:pt idx="9">
                  <c:v>59.90049396216993</c:v>
                </c:pt>
                <c:pt idx="10">
                  <c:v>51.723027711917915</c:v>
                </c:pt>
                <c:pt idx="11">
                  <c:v>51.290905363522725</c:v>
                </c:pt>
                <c:pt idx="12">
                  <c:v>55.84016679036681</c:v>
                </c:pt>
                <c:pt idx="13">
                  <c:v>44.25858572344307</c:v>
                </c:pt>
                <c:pt idx="14">
                  <c:v>52.86439564359732</c:v>
                </c:pt>
                <c:pt idx="15">
                  <c:v>55.347838941753935</c:v>
                </c:pt>
                <c:pt idx="16">
                  <c:v>47.46992757917114</c:v>
                </c:pt>
                <c:pt idx="17">
                  <c:v>37.93384426444272</c:v>
                </c:pt>
                <c:pt idx="18">
                  <c:v>51.0010117273626</c:v>
                </c:pt>
                <c:pt idx="19">
                  <c:v>36.91498297775562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22.281717883782722</c:v>
                </c:pt>
                <c:pt idx="1">
                  <c:v>30.963534736936857</c:v>
                </c:pt>
                <c:pt idx="2">
                  <c:v>37.27256066807866</c:v>
                </c:pt>
                <c:pt idx="3">
                  <c:v>30.46993575731253</c:v>
                </c:pt>
                <c:pt idx="4">
                  <c:v>23.095415417719952</c:v>
                </c:pt>
                <c:pt idx="5">
                  <c:v>43.2882901499196</c:v>
                </c:pt>
                <c:pt idx="6">
                  <c:v>31.99066825023333</c:v>
                </c:pt>
                <c:pt idx="7">
                  <c:v>34.026269139596714</c:v>
                </c:pt>
                <c:pt idx="8">
                  <c:v>26.954533351166234</c:v>
                </c:pt>
                <c:pt idx="9">
                  <c:v>29.862709212905585</c:v>
                </c:pt>
                <c:pt idx="10">
                  <c:v>37.00441175077737</c:v>
                </c:pt>
                <c:pt idx="11">
                  <c:v>27.006144273891028</c:v>
                </c:pt>
                <c:pt idx="12">
                  <c:v>25.06867260692396</c:v>
                </c:pt>
                <c:pt idx="13">
                  <c:v>34.19745964581142</c:v>
                </c:pt>
                <c:pt idx="14">
                  <c:v>24.665852217650436</c:v>
                </c:pt>
                <c:pt idx="15">
                  <c:v>48.97461602851868</c:v>
                </c:pt>
                <c:pt idx="16">
                  <c:v>36.174240835968426</c:v>
                </c:pt>
                <c:pt idx="17">
                  <c:v>34.53260049812587</c:v>
                </c:pt>
                <c:pt idx="18">
                  <c:v>35.981439441303515</c:v>
                </c:pt>
                <c:pt idx="19">
                  <c:v>49.70754660740682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53.43694655899018</c:v>
                </c:pt>
                <c:pt idx="1">
                  <c:v>41.570281426509</c:v>
                </c:pt>
                <c:pt idx="2">
                  <c:v>44.84489149879662</c:v>
                </c:pt>
                <c:pt idx="3">
                  <c:v>41.55139151635235</c:v>
                </c:pt>
                <c:pt idx="4">
                  <c:v>33.97692413646664</c:v>
                </c:pt>
                <c:pt idx="5">
                  <c:v>42.496649344594644</c:v>
                </c:pt>
                <c:pt idx="6">
                  <c:v>55.46913326562765</c:v>
                </c:pt>
                <c:pt idx="7">
                  <c:v>46.762509207869456</c:v>
                </c:pt>
                <c:pt idx="8">
                  <c:v>52.746818701199786</c:v>
                </c:pt>
                <c:pt idx="9">
                  <c:v>51.663557411682</c:v>
                </c:pt>
                <c:pt idx="10">
                  <c:v>52.63278477306559</c:v>
                </c:pt>
                <c:pt idx="11">
                  <c:v>46.45812090012645</c:v>
                </c:pt>
                <c:pt idx="12">
                  <c:v>40.49308856489854</c:v>
                </c:pt>
                <c:pt idx="13">
                  <c:v>42.27512804193712</c:v>
                </c:pt>
                <c:pt idx="14">
                  <c:v>63.02690968870497</c:v>
                </c:pt>
                <c:pt idx="15">
                  <c:v>44.32788565237562</c:v>
                </c:pt>
                <c:pt idx="16">
                  <c:v>58.89072309784093</c:v>
                </c:pt>
                <c:pt idx="17">
                  <c:v>44.91020989251818</c:v>
                </c:pt>
                <c:pt idx="18">
                  <c:v>54.31003179723445</c:v>
                </c:pt>
                <c:pt idx="19">
                  <c:v>39.879875163372624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57.1562961830663</c:v>
                </c:pt>
                <c:pt idx="1">
                  <c:v>45.11586005557421</c:v>
                </c:pt>
                <c:pt idx="2">
                  <c:v>48.91139652937795</c:v>
                </c:pt>
                <c:pt idx="3">
                  <c:v>46.498041814434444</c:v>
                </c:pt>
                <c:pt idx="4">
                  <c:v>56.41220708142126</c:v>
                </c:pt>
                <c:pt idx="5">
                  <c:v>49.17131753599982</c:v>
                </c:pt>
                <c:pt idx="6">
                  <c:v>44.43922006025116</c:v>
                </c:pt>
                <c:pt idx="7">
                  <c:v>45.11903273612635</c:v>
                </c:pt>
                <c:pt idx="8">
                  <c:v>49.083147069891346</c:v>
                </c:pt>
                <c:pt idx="9">
                  <c:v>57.01987595311706</c:v>
                </c:pt>
                <c:pt idx="10">
                  <c:v>54.64561992741438</c:v>
                </c:pt>
                <c:pt idx="11">
                  <c:v>55.64221727924649</c:v>
                </c:pt>
                <c:pt idx="12">
                  <c:v>48.87646263273584</c:v>
                </c:pt>
                <c:pt idx="13">
                  <c:v>48.526326814817075</c:v>
                </c:pt>
                <c:pt idx="14">
                  <c:v>69.34223313656102</c:v>
                </c:pt>
                <c:pt idx="15">
                  <c:v>54.50032797498423</c:v>
                </c:pt>
                <c:pt idx="16">
                  <c:v>42.42838280980077</c:v>
                </c:pt>
                <c:pt idx="17">
                  <c:v>56.6186659529264</c:v>
                </c:pt>
                <c:pt idx="18">
                  <c:v>48.10149738912408</c:v>
                </c:pt>
                <c:pt idx="19">
                  <c:v>59.40036921923445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40.2994214477288</c:v>
                </c:pt>
                <c:pt idx="1">
                  <c:v>28.329092278370343</c:v>
                </c:pt>
                <c:pt idx="2">
                  <c:v>68.25834879838499</c:v>
                </c:pt>
                <c:pt idx="3">
                  <c:v>39.30370238841553</c:v>
                </c:pt>
                <c:pt idx="4">
                  <c:v>46.86038348306963</c:v>
                </c:pt>
                <c:pt idx="5">
                  <c:v>51.406073884209356</c:v>
                </c:pt>
                <c:pt idx="6">
                  <c:v>40.202220030534654</c:v>
                </c:pt>
                <c:pt idx="7">
                  <c:v>61.3086073401559</c:v>
                </c:pt>
                <c:pt idx="8">
                  <c:v>56.40515940891871</c:v>
                </c:pt>
                <c:pt idx="9">
                  <c:v>42.828179843202896</c:v>
                </c:pt>
                <c:pt idx="10">
                  <c:v>45.513964046287086</c:v>
                </c:pt>
                <c:pt idx="11">
                  <c:v>58.63155243061595</c:v>
                </c:pt>
                <c:pt idx="12">
                  <c:v>53.62472894885069</c:v>
                </c:pt>
                <c:pt idx="13">
                  <c:v>31.745021265738615</c:v>
                </c:pt>
                <c:pt idx="14">
                  <c:v>37.153826057008125</c:v>
                </c:pt>
                <c:pt idx="15">
                  <c:v>40.516728677560806</c:v>
                </c:pt>
                <c:pt idx="16">
                  <c:v>37.257179844803126</c:v>
                </c:pt>
                <c:pt idx="17">
                  <c:v>41.453115127802825</c:v>
                </c:pt>
                <c:pt idx="18">
                  <c:v>53.987207531537315</c:v>
                </c:pt>
                <c:pt idx="19">
                  <c:v>25.457202551782004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3.083165132628579</c:v>
                </c:pt>
                <c:pt idx="1">
                  <c:v>2.801945698169802</c:v>
                </c:pt>
                <c:pt idx="2">
                  <c:v>11.99406226950275</c:v>
                </c:pt>
                <c:pt idx="3">
                  <c:v>4.428383202653521</c:v>
                </c:pt>
                <c:pt idx="4">
                  <c:v>27.119778697266746</c:v>
                </c:pt>
                <c:pt idx="5">
                  <c:v>2.565762031627923</c:v>
                </c:pt>
                <c:pt idx="6">
                  <c:v>6.20731593355484</c:v>
                </c:pt>
                <c:pt idx="7">
                  <c:v>2.8996353382003974</c:v>
                </c:pt>
                <c:pt idx="8">
                  <c:v>6.262940128053276</c:v>
                </c:pt>
                <c:pt idx="9">
                  <c:v>3.0755617272851556</c:v>
                </c:pt>
                <c:pt idx="10">
                  <c:v>4.09328946600947</c:v>
                </c:pt>
                <c:pt idx="11">
                  <c:v>7.950034473263649</c:v>
                </c:pt>
                <c:pt idx="12">
                  <c:v>2.8510350794460075</c:v>
                </c:pt>
                <c:pt idx="13">
                  <c:v>2.611470564891744</c:v>
                </c:pt>
                <c:pt idx="14">
                  <c:v>28.970634471623885</c:v>
                </c:pt>
                <c:pt idx="15">
                  <c:v>2.534970351895915</c:v>
                </c:pt>
                <c:pt idx="16">
                  <c:v>4.151430384375864</c:v>
                </c:pt>
                <c:pt idx="17">
                  <c:v>6.568015117663498</c:v>
                </c:pt>
                <c:pt idx="18">
                  <c:v>3.9863805735849116</c:v>
                </c:pt>
                <c:pt idx="19">
                  <c:v>3.1212340068841073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73.42426523826703</c:v>
                </c:pt>
                <c:pt idx="1">
                  <c:v>63.0212032391669</c:v>
                </c:pt>
                <c:pt idx="2">
                  <c:v>67.0181174297457</c:v>
                </c:pt>
                <c:pt idx="3">
                  <c:v>78.16723954000999</c:v>
                </c:pt>
                <c:pt idx="4">
                  <c:v>54.93370745854508</c:v>
                </c:pt>
                <c:pt idx="5">
                  <c:v>27.596179196383208</c:v>
                </c:pt>
                <c:pt idx="6">
                  <c:v>64.71201575794782</c:v>
                </c:pt>
                <c:pt idx="7">
                  <c:v>70.87423402850087</c:v>
                </c:pt>
                <c:pt idx="8">
                  <c:v>35.38973023175233</c:v>
                </c:pt>
                <c:pt idx="9">
                  <c:v>75.21333782022373</c:v>
                </c:pt>
                <c:pt idx="10">
                  <c:v>26.26676713247599</c:v>
                </c:pt>
                <c:pt idx="11">
                  <c:v>73.45814545769001</c:v>
                </c:pt>
                <c:pt idx="12">
                  <c:v>51.37471785113885</c:v>
                </c:pt>
                <c:pt idx="13">
                  <c:v>56.133953850166414</c:v>
                </c:pt>
                <c:pt idx="14">
                  <c:v>53.60705213736989</c:v>
                </c:pt>
                <c:pt idx="15">
                  <c:v>43.52435581289816</c:v>
                </c:pt>
                <c:pt idx="16">
                  <c:v>32.58553695918882</c:v>
                </c:pt>
                <c:pt idx="17">
                  <c:v>16.213209325380337</c:v>
                </c:pt>
                <c:pt idx="18">
                  <c:v>36.52380263380355</c:v>
                </c:pt>
                <c:pt idx="19">
                  <c:v>25.8225996268262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3.0249353446161953</c:v>
                </c:pt>
                <c:pt idx="1">
                  <c:v>9.115948943446384</c:v>
                </c:pt>
                <c:pt idx="2">
                  <c:v>7.853652368681036</c:v>
                </c:pt>
                <c:pt idx="3">
                  <c:v>3.7381621696534033</c:v>
                </c:pt>
                <c:pt idx="4">
                  <c:v>5.359609478690252</c:v>
                </c:pt>
                <c:pt idx="5">
                  <c:v>6.95204871595829</c:v>
                </c:pt>
                <c:pt idx="6">
                  <c:v>6.711828125274164</c:v>
                </c:pt>
                <c:pt idx="7">
                  <c:v>8.090303218673338</c:v>
                </c:pt>
                <c:pt idx="8">
                  <c:v>6.924560122575553</c:v>
                </c:pt>
                <c:pt idx="9">
                  <c:v>6.61508292657694</c:v>
                </c:pt>
                <c:pt idx="10">
                  <c:v>8.86769690979227</c:v>
                </c:pt>
                <c:pt idx="11">
                  <c:v>8.569382185815336</c:v>
                </c:pt>
                <c:pt idx="12">
                  <c:v>11.014361015595108</c:v>
                </c:pt>
                <c:pt idx="13">
                  <c:v>7.61532515629109</c:v>
                </c:pt>
                <c:pt idx="14">
                  <c:v>13.598071083905406</c:v>
                </c:pt>
                <c:pt idx="15">
                  <c:v>7.576984510699491</c:v>
                </c:pt>
                <c:pt idx="16">
                  <c:v>12.696768523526673</c:v>
                </c:pt>
                <c:pt idx="17">
                  <c:v>7.723158288271772</c:v>
                </c:pt>
                <c:pt idx="18">
                  <c:v>3.926921111161107</c:v>
                </c:pt>
                <c:pt idx="19">
                  <c:v>68.70479041579921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67.08759836538768</c:v>
                </c:pt>
                <c:pt idx="1">
                  <c:v>53.64595859220975</c:v>
                </c:pt>
                <c:pt idx="2">
                  <c:v>40.53327991884917</c:v>
                </c:pt>
                <c:pt idx="3">
                  <c:v>27.854919557828097</c:v>
                </c:pt>
                <c:pt idx="4">
                  <c:v>76.20171853475715</c:v>
                </c:pt>
                <c:pt idx="5">
                  <c:v>23.861011760939444</c:v>
                </c:pt>
                <c:pt idx="6">
                  <c:v>39.47125653677213</c:v>
                </c:pt>
                <c:pt idx="7">
                  <c:v>37.61440590261146</c:v>
                </c:pt>
                <c:pt idx="8">
                  <c:v>61.50768573645549</c:v>
                </c:pt>
                <c:pt idx="9">
                  <c:v>56.707942457885856</c:v>
                </c:pt>
                <c:pt idx="10">
                  <c:v>28.5914895068159</c:v>
                </c:pt>
                <c:pt idx="11">
                  <c:v>31.90647795310304</c:v>
                </c:pt>
                <c:pt idx="12">
                  <c:v>47.892510292085014</c:v>
                </c:pt>
                <c:pt idx="13">
                  <c:v>65.49827096171187</c:v>
                </c:pt>
                <c:pt idx="14">
                  <c:v>33.628986789354705</c:v>
                </c:pt>
                <c:pt idx="15">
                  <c:v>49.82472335008723</c:v>
                </c:pt>
                <c:pt idx="16">
                  <c:v>53.69316203323668</c:v>
                </c:pt>
                <c:pt idx="17">
                  <c:v>80.75448656323208</c:v>
                </c:pt>
                <c:pt idx="18">
                  <c:v>38.030513622102845</c:v>
                </c:pt>
                <c:pt idx="19">
                  <c:v>8.165203472923862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综合内科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肾病科</c:v>
                </c:pt>
                <c:pt idx="5">
                  <c:v>肝病科</c:v>
                </c:pt>
                <c:pt idx="6">
                  <c:v>脊柱骨科</c:v>
                </c:pt>
                <c:pt idx="7">
                  <c:v>心病一科</c:v>
                </c:pt>
                <c:pt idx="8">
                  <c:v>心病三科</c:v>
                </c:pt>
                <c:pt idx="9">
                  <c:v>风湿病科</c:v>
                </c:pt>
                <c:pt idx="10">
                  <c:v>皮肤科</c:v>
                </c:pt>
                <c:pt idx="11">
                  <c:v>推拿科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周围血管科</c:v>
                </c:pt>
                <c:pt idx="15">
                  <c:v>小儿推拿科</c:v>
                </c:pt>
                <c:pt idx="16">
                  <c:v>胸外科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医院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53.60705213736989</c:v>
                </c:pt>
                <c:pt idx="1">
                  <c:v>13.738223159215432</c:v>
                </c:pt>
                <c:pt idx="2">
                  <c:v>82.88167422189697</c:v>
                </c:pt>
                <c:pt idx="3">
                  <c:v>35.6047113701639</c:v>
                </c:pt>
                <c:pt idx="4">
                  <c:v>54.93370745854508</c:v>
                </c:pt>
                <c:pt idx="5">
                  <c:v>81.41898897277402</c:v>
                </c:pt>
                <c:pt idx="6">
                  <c:v>43.52435581289816</c:v>
                </c:pt>
                <c:pt idx="7">
                  <c:v>27.596179196383208</c:v>
                </c:pt>
                <c:pt idx="8">
                  <c:v>35.38973023175233</c:v>
                </c:pt>
                <c:pt idx="9">
                  <c:v>54.70598477366505</c:v>
                </c:pt>
                <c:pt idx="10">
                  <c:v>49.19954719033595</c:v>
                </c:pt>
                <c:pt idx="11">
                  <c:v>41.311141432062726</c:v>
                </c:pt>
                <c:pt idx="12">
                  <c:v>62.03140988229825</c:v>
                </c:pt>
                <c:pt idx="13">
                  <c:v>67.0181174297457</c:v>
                </c:pt>
                <c:pt idx="14">
                  <c:v>52.70996473177117</c:v>
                </c:pt>
                <c:pt idx="15">
                  <c:v>79.12630113819883</c:v>
                </c:pt>
                <c:pt idx="16">
                  <c:v>34.2535510171198</c:v>
                </c:pt>
                <c:pt idx="17">
                  <c:v>26.26676713247599</c:v>
                </c:pt>
                <c:pt idx="18">
                  <c:v>40.49324703209999</c:v>
                </c:pt>
                <c:pt idx="19">
                  <c:v>36.52380263380355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50.50771842951208</c:v>
                </c:pt>
                <c:pt idx="1">
                  <c:v>57.59469138118501</c:v>
                </c:pt>
                <c:pt idx="2">
                  <c:v>47.82397430504632</c:v>
                </c:pt>
                <c:pt idx="3">
                  <c:v>63.66519251150641</c:v>
                </c:pt>
                <c:pt idx="4">
                  <c:v>49.97767686858323</c:v>
                </c:pt>
                <c:pt idx="5">
                  <c:v>52.197262797023996</c:v>
                </c:pt>
                <c:pt idx="6">
                  <c:v>3.6073951503271244</c:v>
                </c:pt>
                <c:pt idx="7">
                  <c:v>6.785341417689504</c:v>
                </c:pt>
                <c:pt idx="8">
                  <c:v>32.08905304824606</c:v>
                </c:pt>
                <c:pt idx="9">
                  <c:v>73.42426523826703</c:v>
                </c:pt>
                <c:pt idx="10">
                  <c:v>41.66732171374692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44.478691963668794</c:v>
                </c:pt>
                <c:pt idx="1">
                  <c:v>44.25858572344307</c:v>
                </c:pt>
                <c:pt idx="2">
                  <c:v>34.19745964581142</c:v>
                </c:pt>
                <c:pt idx="3">
                  <c:v>42.27512804193712</c:v>
                </c:pt>
                <c:pt idx="4">
                  <c:v>48.526326814817075</c:v>
                </c:pt>
                <c:pt idx="5">
                  <c:v>31.745021265738615</c:v>
                </c:pt>
                <c:pt idx="6">
                  <c:v>2.611470564891744</c:v>
                </c:pt>
                <c:pt idx="7">
                  <c:v>7.61532515629109</c:v>
                </c:pt>
                <c:pt idx="8">
                  <c:v>65.49827096171187</c:v>
                </c:pt>
                <c:pt idx="9">
                  <c:v>67.0181174297457</c:v>
                </c:pt>
                <c:pt idx="10">
                  <c:v>47.933753070449356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13.98373620564061</c:v>
                </c:pt>
                <c:pt idx="1">
                  <c:v>33.90944628974758</c:v>
                </c:pt>
                <c:pt idx="2">
                  <c:v>37.89319201512242</c:v>
                </c:pt>
                <c:pt idx="3">
                  <c:v>54.65929802625682</c:v>
                </c:pt>
                <c:pt idx="4">
                  <c:v>53.23501592613627</c:v>
                </c:pt>
                <c:pt idx="5">
                  <c:v>56.77988237846545</c:v>
                </c:pt>
                <c:pt idx="6">
                  <c:v>30.185899426534025</c:v>
                </c:pt>
                <c:pt idx="7">
                  <c:v>3.626213884700409</c:v>
                </c:pt>
                <c:pt idx="8">
                  <c:v>35.378947642296716</c:v>
                </c:pt>
                <c:pt idx="9">
                  <c:v>63.857973378388124</c:v>
                </c:pt>
                <c:pt idx="10">
                  <c:v>27.113694120533683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16.37983344585154</c:v>
                </c:pt>
                <c:pt idx="1">
                  <c:v>55.347838941753935</c:v>
                </c:pt>
                <c:pt idx="2">
                  <c:v>48.97461602851868</c:v>
                </c:pt>
                <c:pt idx="3">
                  <c:v>44.32788565237562</c:v>
                </c:pt>
                <c:pt idx="4">
                  <c:v>54.50032797498423</c:v>
                </c:pt>
                <c:pt idx="5">
                  <c:v>40.516728677560806</c:v>
                </c:pt>
                <c:pt idx="6">
                  <c:v>2.534970351895915</c:v>
                </c:pt>
                <c:pt idx="7">
                  <c:v>7.576984510699491</c:v>
                </c:pt>
                <c:pt idx="8">
                  <c:v>49.82472335008723</c:v>
                </c:pt>
                <c:pt idx="9">
                  <c:v>79.12630113819883</c:v>
                </c:pt>
                <c:pt idx="10">
                  <c:v>45.487218303060615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9.21526937961174</c:v>
                </c:pt>
                <c:pt idx="1">
                  <c:v>51.290905363522725</c:v>
                </c:pt>
                <c:pt idx="2">
                  <c:v>27.006144273891028</c:v>
                </c:pt>
                <c:pt idx="3">
                  <c:v>46.45812090012645</c:v>
                </c:pt>
                <c:pt idx="4">
                  <c:v>55.64221727924649</c:v>
                </c:pt>
                <c:pt idx="5">
                  <c:v>58.63155243061595</c:v>
                </c:pt>
                <c:pt idx="6">
                  <c:v>7.950034473263649</c:v>
                </c:pt>
                <c:pt idx="7">
                  <c:v>8.569382185815336</c:v>
                </c:pt>
                <c:pt idx="8">
                  <c:v>31.90647795310304</c:v>
                </c:pt>
                <c:pt idx="9">
                  <c:v>41.311141432062726</c:v>
                </c:pt>
                <c:pt idx="10">
                  <c:v>48.896548007248576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27.883421562289307</c:v>
                </c:pt>
                <c:pt idx="1">
                  <c:v>48.3776420323152</c:v>
                </c:pt>
                <c:pt idx="2">
                  <c:v>40.65639845809217</c:v>
                </c:pt>
                <c:pt idx="3">
                  <c:v>41.584560167022104</c:v>
                </c:pt>
                <c:pt idx="4">
                  <c:v>52.697785534147904</c:v>
                </c:pt>
                <c:pt idx="5">
                  <c:v>41.85101704845866</c:v>
                </c:pt>
                <c:pt idx="6">
                  <c:v>6.6845350403908474</c:v>
                </c:pt>
                <c:pt idx="7">
                  <c:v>15.384758393522361</c:v>
                </c:pt>
                <c:pt idx="8">
                  <c:v>64.42429765789629</c:v>
                </c:pt>
                <c:pt idx="9">
                  <c:v>60.75372518915222</c:v>
                </c:pt>
                <c:pt idx="10">
                  <c:v>5.798534637505888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9.685554714308353</c:v>
                </c:pt>
                <c:pt idx="1">
                  <c:v>57.304224543835325</c:v>
                </c:pt>
                <c:pt idx="2">
                  <c:v>34.83639247108517</c:v>
                </c:pt>
                <c:pt idx="3">
                  <c:v>44.64291758970692</c:v>
                </c:pt>
                <c:pt idx="4">
                  <c:v>47.33077320652721</c:v>
                </c:pt>
                <c:pt idx="5">
                  <c:v>40.119535197082165</c:v>
                </c:pt>
                <c:pt idx="6">
                  <c:v>6.179919146855402</c:v>
                </c:pt>
                <c:pt idx="7">
                  <c:v>4.464887282964815</c:v>
                </c:pt>
                <c:pt idx="8">
                  <c:v>87.92790889141907</c:v>
                </c:pt>
                <c:pt idx="9">
                  <c:v>64.94358192355234</c:v>
                </c:pt>
                <c:pt idx="10">
                  <c:v>36.68678117884373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41.66732171374692</c:v>
                </c:pt>
                <c:pt idx="1">
                  <c:v>23.552765385146486</c:v>
                </c:pt>
                <c:pt idx="2">
                  <c:v>47.933753070449356</c:v>
                </c:pt>
                <c:pt idx="3">
                  <c:v>37.22961433038996</c:v>
                </c:pt>
                <c:pt idx="4">
                  <c:v>59.638255956765995</c:v>
                </c:pt>
                <c:pt idx="5">
                  <c:v>54.53800658200231</c:v>
                </c:pt>
                <c:pt idx="6">
                  <c:v>40.56735562646109</c:v>
                </c:pt>
                <c:pt idx="7">
                  <c:v>30.001945145775107</c:v>
                </c:pt>
                <c:pt idx="8">
                  <c:v>53.526496895054585</c:v>
                </c:pt>
                <c:pt idx="9">
                  <c:v>32.125635567143384</c:v>
                </c:pt>
                <c:pt idx="10">
                  <c:v>44.55387304394049</c:v>
                </c:pt>
                <c:pt idx="11">
                  <c:v>33.32276239060627</c:v>
                </c:pt>
                <c:pt idx="12">
                  <c:v>19.738464617298295</c:v>
                </c:pt>
                <c:pt idx="13">
                  <c:v>33.31416813560828</c:v>
                </c:pt>
                <c:pt idx="14">
                  <c:v>66.93919850598532</c:v>
                </c:pt>
                <c:pt idx="15">
                  <c:v>56.03595644859518</c:v>
                </c:pt>
                <c:pt idx="16">
                  <c:v>34.52271911691868</c:v>
                </c:pt>
                <c:pt idx="17">
                  <c:v>35.182041512480204</c:v>
                </c:pt>
                <c:pt idx="18">
                  <c:v>43.00614871842</c:v>
                </c:pt>
                <c:pt idx="19">
                  <c:v>40.8022045431217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12.592053671868138</c:v>
                </c:pt>
                <c:pt idx="1">
                  <c:v>51.084676611418566</c:v>
                </c:pt>
                <c:pt idx="2">
                  <c:v>28.948024187120577</c:v>
                </c:pt>
                <c:pt idx="3">
                  <c:v>37.47823566237297</c:v>
                </c:pt>
                <c:pt idx="4">
                  <c:v>45.37824138504807</c:v>
                </c:pt>
                <c:pt idx="5">
                  <c:v>40.59984080779904</c:v>
                </c:pt>
                <c:pt idx="6">
                  <c:v>11.370343327153755</c:v>
                </c:pt>
                <c:pt idx="7">
                  <c:v>7.935428421951711</c:v>
                </c:pt>
                <c:pt idx="8">
                  <c:v>68.08527230006023</c:v>
                </c:pt>
                <c:pt idx="9">
                  <c:v>66.49549451400878</c:v>
                </c:pt>
                <c:pt idx="10">
                  <c:v>41.55566397245758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20.18541106051326</c:v>
                </c:pt>
                <c:pt idx="1">
                  <c:v>55.84016679036681</c:v>
                </c:pt>
                <c:pt idx="2">
                  <c:v>25.06867260692396</c:v>
                </c:pt>
                <c:pt idx="3">
                  <c:v>40.49308856489854</c:v>
                </c:pt>
                <c:pt idx="4">
                  <c:v>48.87646263273584</c:v>
                </c:pt>
                <c:pt idx="5">
                  <c:v>53.62472894885069</c:v>
                </c:pt>
                <c:pt idx="6">
                  <c:v>2.8510350794460075</c:v>
                </c:pt>
                <c:pt idx="7">
                  <c:v>11.014361015595108</c:v>
                </c:pt>
                <c:pt idx="8">
                  <c:v>47.892510292085014</c:v>
                </c:pt>
                <c:pt idx="9">
                  <c:v>62.03140988229825</c:v>
                </c:pt>
                <c:pt idx="10">
                  <c:v>47.94744008039277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28.869901175512176</c:v>
                </c:pt>
                <c:pt idx="1">
                  <c:v>59.23483318671089</c:v>
                </c:pt>
                <c:pt idx="2">
                  <c:v>40.55984240771452</c:v>
                </c:pt>
                <c:pt idx="3">
                  <c:v>46.81761604305133</c:v>
                </c:pt>
                <c:pt idx="4">
                  <c:v>46.804851780680835</c:v>
                </c:pt>
                <c:pt idx="5">
                  <c:v>48.47040610670996</c:v>
                </c:pt>
                <c:pt idx="6">
                  <c:v>2.436691250163578</c:v>
                </c:pt>
                <c:pt idx="7">
                  <c:v>6.405233998153418</c:v>
                </c:pt>
                <c:pt idx="8">
                  <c:v>38.65000326129323</c:v>
                </c:pt>
                <c:pt idx="9">
                  <c:v>38.422942783887926</c:v>
                </c:pt>
                <c:pt idx="10">
                  <c:v>42.23019546288853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34.96938605359185</c:v>
                </c:pt>
                <c:pt idx="1">
                  <c:v>51.10564501708773</c:v>
                </c:pt>
                <c:pt idx="2">
                  <c:v>39.141001904058534</c:v>
                </c:pt>
                <c:pt idx="3">
                  <c:v>44.726392401420945</c:v>
                </c:pt>
                <c:pt idx="4">
                  <c:v>63.2538252690333</c:v>
                </c:pt>
                <c:pt idx="5">
                  <c:v>41.99601890652639</c:v>
                </c:pt>
                <c:pt idx="6">
                  <c:v>5.336927220096772</c:v>
                </c:pt>
                <c:pt idx="7">
                  <c:v>3.307822377107134</c:v>
                </c:pt>
                <c:pt idx="8">
                  <c:v>32.32437271774</c:v>
                </c:pt>
                <c:pt idx="9">
                  <c:v>70.87423402850087</c:v>
                </c:pt>
                <c:pt idx="10">
                  <c:v>30.001945145775107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6.618520488013436</c:v>
                </c:pt>
                <c:pt idx="1">
                  <c:v>47.322069197445</c:v>
                </c:pt>
                <c:pt idx="2">
                  <c:v>38.90832437516232</c:v>
                </c:pt>
                <c:pt idx="3">
                  <c:v>43.423930672283745</c:v>
                </c:pt>
                <c:pt idx="4">
                  <c:v>39.786691290176016</c:v>
                </c:pt>
                <c:pt idx="5">
                  <c:v>41.13636707949347</c:v>
                </c:pt>
                <c:pt idx="6">
                  <c:v>2.6925341562172864</c:v>
                </c:pt>
                <c:pt idx="7">
                  <c:v>6.3148462543666435</c:v>
                </c:pt>
                <c:pt idx="8">
                  <c:v>30.232235370047636</c:v>
                </c:pt>
                <c:pt idx="9">
                  <c:v>70.27283523774815</c:v>
                </c:pt>
                <c:pt idx="10">
                  <c:v>29.85110070755781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22.0448919726108</c:v>
                </c:pt>
                <c:pt idx="1">
                  <c:v>49.359238255408485</c:v>
                </c:pt>
                <c:pt idx="2">
                  <c:v>36.8784068762592</c:v>
                </c:pt>
                <c:pt idx="3">
                  <c:v>53.940341874089206</c:v>
                </c:pt>
                <c:pt idx="4">
                  <c:v>54.366166936108044</c:v>
                </c:pt>
                <c:pt idx="5">
                  <c:v>53.900581298133304</c:v>
                </c:pt>
                <c:pt idx="6">
                  <c:v>15.539361833606854</c:v>
                </c:pt>
                <c:pt idx="7">
                  <c:v>5.866079692008593</c:v>
                </c:pt>
                <c:pt idx="8">
                  <c:v>82.44496719951864</c:v>
                </c:pt>
                <c:pt idx="9">
                  <c:v>69.23317618695744</c:v>
                </c:pt>
                <c:pt idx="10">
                  <c:v>40.2843421886651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21.627976464586247</c:v>
                </c:pt>
                <c:pt idx="1">
                  <c:v>38.5477611748819</c:v>
                </c:pt>
                <c:pt idx="2">
                  <c:v>37.320622634065046</c:v>
                </c:pt>
                <c:pt idx="3">
                  <c:v>49.62442590630494</c:v>
                </c:pt>
                <c:pt idx="4">
                  <c:v>50.02341833656066</c:v>
                </c:pt>
                <c:pt idx="5">
                  <c:v>44.617117378178214</c:v>
                </c:pt>
                <c:pt idx="6">
                  <c:v>12.34874354241509</c:v>
                </c:pt>
                <c:pt idx="7">
                  <c:v>7.110040947266045</c:v>
                </c:pt>
                <c:pt idx="8">
                  <c:v>42.8032991939559</c:v>
                </c:pt>
                <c:pt idx="9">
                  <c:v>81.7431240651916</c:v>
                </c:pt>
                <c:pt idx="10">
                  <c:v>38.163677145733175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28.175124367106786</c:v>
                </c:pt>
                <c:pt idx="1">
                  <c:v>43.411955091368405</c:v>
                </c:pt>
                <c:pt idx="2">
                  <c:v>37.299873163717876</c:v>
                </c:pt>
                <c:pt idx="3">
                  <c:v>51.6395581057374</c:v>
                </c:pt>
                <c:pt idx="4">
                  <c:v>50.15296105722382</c:v>
                </c:pt>
                <c:pt idx="5">
                  <c:v>56.23502501303179</c:v>
                </c:pt>
                <c:pt idx="6">
                  <c:v>3.871632753376568</c:v>
                </c:pt>
                <c:pt idx="7">
                  <c:v>3.098160353365285</c:v>
                </c:pt>
                <c:pt idx="8">
                  <c:v>72.74563137870429</c:v>
                </c:pt>
                <c:pt idx="9">
                  <c:v>53.70540014935491</c:v>
                </c:pt>
                <c:pt idx="10">
                  <c:v>37.544806064678944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30.311695309853654</c:v>
                </c:pt>
                <c:pt idx="1">
                  <c:v>48.396671607683174</c:v>
                </c:pt>
                <c:pt idx="2">
                  <c:v>35.126617351754405</c:v>
                </c:pt>
                <c:pt idx="3">
                  <c:v>43.4947876067789</c:v>
                </c:pt>
                <c:pt idx="4">
                  <c:v>47.201327658590074</c:v>
                </c:pt>
                <c:pt idx="5">
                  <c:v>70.33026116165905</c:v>
                </c:pt>
                <c:pt idx="6">
                  <c:v>13.638629139632393</c:v>
                </c:pt>
                <c:pt idx="7">
                  <c:v>5.31089910626712</c:v>
                </c:pt>
                <c:pt idx="8">
                  <c:v>64.45368229656556</c:v>
                </c:pt>
                <c:pt idx="9">
                  <c:v>32.58553695918882</c:v>
                </c:pt>
                <c:pt idx="10">
                  <c:v>34.52271911691868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14.000337332314192</c:v>
                </c:pt>
                <c:pt idx="1">
                  <c:v>51.0010117273626</c:v>
                </c:pt>
                <c:pt idx="2">
                  <c:v>35.981439441303515</c:v>
                </c:pt>
                <c:pt idx="3">
                  <c:v>54.31003179723445</c:v>
                </c:pt>
                <c:pt idx="4">
                  <c:v>48.10149738912408</c:v>
                </c:pt>
                <c:pt idx="5">
                  <c:v>53.987207531537315</c:v>
                </c:pt>
                <c:pt idx="6">
                  <c:v>3.9863805735849116</c:v>
                </c:pt>
                <c:pt idx="7">
                  <c:v>3.926921111161107</c:v>
                </c:pt>
                <c:pt idx="8">
                  <c:v>38.030513622102845</c:v>
                </c:pt>
                <c:pt idx="9">
                  <c:v>40.49324703209999</c:v>
                </c:pt>
                <c:pt idx="10">
                  <c:v>44.423253924111556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26.183040090903383</c:v>
                </c:pt>
                <c:pt idx="1">
                  <c:v>26.176324505900375</c:v>
                </c:pt>
                <c:pt idx="2">
                  <c:v>11.80031584461386</c:v>
                </c:pt>
                <c:pt idx="3">
                  <c:v>31.777852258321268</c:v>
                </c:pt>
                <c:pt idx="4">
                  <c:v>23.472499112381033</c:v>
                </c:pt>
                <c:pt idx="5">
                  <c:v>39.60807525780814</c:v>
                </c:pt>
                <c:pt idx="6">
                  <c:v>26.864989136042333</c:v>
                </c:pt>
                <c:pt idx="7">
                  <c:v>42.219233939355895</c:v>
                </c:pt>
                <c:pt idx="8">
                  <c:v>28.869901175512176</c:v>
                </c:pt>
                <c:pt idx="9">
                  <c:v>50.50771842951208</c:v>
                </c:pt>
                <c:pt idx="10">
                  <c:v>29.321482356856723</c:v>
                </c:pt>
                <c:pt idx="11">
                  <c:v>9.685554714308353</c:v>
                </c:pt>
                <c:pt idx="12">
                  <c:v>23.770352423381915</c:v>
                </c:pt>
                <c:pt idx="13">
                  <c:v>31.27919446457065</c:v>
                </c:pt>
                <c:pt idx="14">
                  <c:v>20.18541106051326</c:v>
                </c:pt>
                <c:pt idx="15">
                  <c:v>17.10989213569949</c:v>
                </c:pt>
                <c:pt idx="16">
                  <c:v>16.37983344585154</c:v>
                </c:pt>
                <c:pt idx="17">
                  <c:v>14.390741700461257</c:v>
                </c:pt>
                <c:pt idx="18">
                  <c:v>16.82195071427524</c:v>
                </c:pt>
                <c:pt idx="19">
                  <c:v>27.54847904551325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14.390741700461257</c:v>
                </c:pt>
                <c:pt idx="1">
                  <c:v>54.83416646686501</c:v>
                </c:pt>
                <c:pt idx="2">
                  <c:v>33.996424538576456</c:v>
                </c:pt>
                <c:pt idx="3">
                  <c:v>43.46984777936821</c:v>
                </c:pt>
                <c:pt idx="4">
                  <c:v>37.18639548092073</c:v>
                </c:pt>
                <c:pt idx="5">
                  <c:v>40.88263816784602</c:v>
                </c:pt>
                <c:pt idx="6">
                  <c:v>9.471080174912666</c:v>
                </c:pt>
                <c:pt idx="7">
                  <c:v>7.782969566105404</c:v>
                </c:pt>
                <c:pt idx="8">
                  <c:v>39.39385095742483</c:v>
                </c:pt>
                <c:pt idx="9">
                  <c:v>42.8928541655168</c:v>
                </c:pt>
                <c:pt idx="10">
                  <c:v>21.134736195688507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29.321482356856723</c:v>
                </c:pt>
                <c:pt idx="1">
                  <c:v>57.50085554554083</c:v>
                </c:pt>
                <c:pt idx="2">
                  <c:v>46.27910037867643</c:v>
                </c:pt>
                <c:pt idx="3">
                  <c:v>43.25739158484869</c:v>
                </c:pt>
                <c:pt idx="4">
                  <c:v>55.85368341635766</c:v>
                </c:pt>
                <c:pt idx="5">
                  <c:v>51.44577843245315</c:v>
                </c:pt>
                <c:pt idx="6">
                  <c:v>14.320373846919427</c:v>
                </c:pt>
                <c:pt idx="7">
                  <c:v>6.067349456524676</c:v>
                </c:pt>
                <c:pt idx="8">
                  <c:v>37.00560588637966</c:v>
                </c:pt>
                <c:pt idx="9">
                  <c:v>14.779967522172013</c:v>
                </c:pt>
                <c:pt idx="10">
                  <c:v>34.95524542499531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34.29766510739201</c:v>
                </c:pt>
                <c:pt idx="1">
                  <c:v>48.06951401882649</c:v>
                </c:pt>
                <c:pt idx="2">
                  <c:v>43.804394480565165</c:v>
                </c:pt>
                <c:pt idx="3">
                  <c:v>51.65979843274463</c:v>
                </c:pt>
                <c:pt idx="4">
                  <c:v>57.5849769812338</c:v>
                </c:pt>
                <c:pt idx="5">
                  <c:v>61.94663882267797</c:v>
                </c:pt>
                <c:pt idx="6">
                  <c:v>12.316127912054668</c:v>
                </c:pt>
                <c:pt idx="7">
                  <c:v>2.8916628362740706</c:v>
                </c:pt>
                <c:pt idx="8">
                  <c:v>58.658553678512796</c:v>
                </c:pt>
                <c:pt idx="9">
                  <c:v>75.21333782022373</c:v>
                </c:pt>
                <c:pt idx="10">
                  <c:v>32.125635567143384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3.451283285012397</c:v>
                </c:pt>
                <c:pt idx="1">
                  <c:v>51.723027711917915</c:v>
                </c:pt>
                <c:pt idx="2">
                  <c:v>37.00441175077737</c:v>
                </c:pt>
                <c:pt idx="3">
                  <c:v>52.63278477306559</c:v>
                </c:pt>
                <c:pt idx="4">
                  <c:v>54.64561992741438</c:v>
                </c:pt>
                <c:pt idx="5">
                  <c:v>45.513964046287086</c:v>
                </c:pt>
                <c:pt idx="6">
                  <c:v>4.09328946600947</c:v>
                </c:pt>
                <c:pt idx="7">
                  <c:v>8.86769690979227</c:v>
                </c:pt>
                <c:pt idx="8">
                  <c:v>28.5914895068159</c:v>
                </c:pt>
                <c:pt idx="9">
                  <c:v>49.19954719033595</c:v>
                </c:pt>
                <c:pt idx="10">
                  <c:v>48.94082235109667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31.777852258321268</c:v>
                </c:pt>
                <c:pt idx="1">
                  <c:v>64.25868642607816</c:v>
                </c:pt>
                <c:pt idx="2">
                  <c:v>40.45796601295078</c:v>
                </c:pt>
                <c:pt idx="3">
                  <c:v>58.554328499907136</c:v>
                </c:pt>
                <c:pt idx="4">
                  <c:v>50.95703732709713</c:v>
                </c:pt>
                <c:pt idx="5">
                  <c:v>48.919182050263025</c:v>
                </c:pt>
                <c:pt idx="6">
                  <c:v>2.1816745542840903</c:v>
                </c:pt>
                <c:pt idx="7">
                  <c:v>12.351161971714973</c:v>
                </c:pt>
                <c:pt idx="8">
                  <c:v>53.98847385934829</c:v>
                </c:pt>
                <c:pt idx="9">
                  <c:v>51.37471785113885</c:v>
                </c:pt>
                <c:pt idx="10">
                  <c:v>19.738464617298295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24.419036201195524</c:v>
                </c:pt>
                <c:pt idx="1">
                  <c:v>52.86439564359732</c:v>
                </c:pt>
                <c:pt idx="2">
                  <c:v>24.665852217650436</c:v>
                </c:pt>
                <c:pt idx="3">
                  <c:v>63.02690968870497</c:v>
                </c:pt>
                <c:pt idx="4">
                  <c:v>69.34223313656102</c:v>
                </c:pt>
                <c:pt idx="5">
                  <c:v>37.153826057008125</c:v>
                </c:pt>
                <c:pt idx="6">
                  <c:v>28.970634471623885</c:v>
                </c:pt>
                <c:pt idx="7">
                  <c:v>13.598071083905406</c:v>
                </c:pt>
                <c:pt idx="8">
                  <c:v>33.628986789354705</c:v>
                </c:pt>
                <c:pt idx="9">
                  <c:v>52.70996473177117</c:v>
                </c:pt>
                <c:pt idx="10">
                  <c:v>47.799475546847056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26.183040090903383</c:v>
                </c:pt>
                <c:pt idx="1">
                  <c:v>66.52963282865501</c:v>
                </c:pt>
                <c:pt idx="2">
                  <c:v>35.831311871904305</c:v>
                </c:pt>
                <c:pt idx="3">
                  <c:v>52.874075072012985</c:v>
                </c:pt>
                <c:pt idx="4">
                  <c:v>73.16209488646255</c:v>
                </c:pt>
                <c:pt idx="5">
                  <c:v>53.2616540349287</c:v>
                </c:pt>
                <c:pt idx="6">
                  <c:v>5.87190950818283</c:v>
                </c:pt>
                <c:pt idx="7">
                  <c:v>9.824344083398922</c:v>
                </c:pt>
                <c:pt idx="8">
                  <c:v>29.29254379379334</c:v>
                </c:pt>
                <c:pt idx="9">
                  <c:v>54.44525886130045</c:v>
                </c:pt>
                <c:pt idx="10">
                  <c:v>20.935126706545557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42.219233939355895</c:v>
                </c:pt>
                <c:pt idx="1">
                  <c:v>59.76354882560624</c:v>
                </c:pt>
                <c:pt idx="2">
                  <c:v>27.901520049650014</c:v>
                </c:pt>
                <c:pt idx="3">
                  <c:v>37.29397950684728</c:v>
                </c:pt>
                <c:pt idx="4">
                  <c:v>48.41388659465555</c:v>
                </c:pt>
                <c:pt idx="5">
                  <c:v>46.04152396487162</c:v>
                </c:pt>
                <c:pt idx="6">
                  <c:v>3.283479276002013</c:v>
                </c:pt>
                <c:pt idx="7">
                  <c:v>5.461258100180083</c:v>
                </c:pt>
                <c:pt idx="8">
                  <c:v>33.28030070646436</c:v>
                </c:pt>
                <c:pt idx="9">
                  <c:v>78.16723954000999</c:v>
                </c:pt>
                <c:pt idx="10">
                  <c:v>37.22961433038996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11.369520715796906</c:v>
                </c:pt>
                <c:pt idx="1">
                  <c:v>47.46992757917114</c:v>
                </c:pt>
                <c:pt idx="2">
                  <c:v>36.174240835968426</c:v>
                </c:pt>
                <c:pt idx="3">
                  <c:v>58.89072309784093</c:v>
                </c:pt>
                <c:pt idx="4">
                  <c:v>42.42838280980077</c:v>
                </c:pt>
                <c:pt idx="5">
                  <c:v>37.257179844803126</c:v>
                </c:pt>
                <c:pt idx="6">
                  <c:v>4.151430384375864</c:v>
                </c:pt>
                <c:pt idx="7">
                  <c:v>12.696768523526673</c:v>
                </c:pt>
                <c:pt idx="8">
                  <c:v>53.69316203323668</c:v>
                </c:pt>
                <c:pt idx="9">
                  <c:v>34.2535510171198</c:v>
                </c:pt>
                <c:pt idx="10">
                  <c:v>44.992855978878836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26.98695994904285</c:v>
                </c:pt>
                <c:pt idx="1">
                  <c:v>32.29758779658819</c:v>
                </c:pt>
                <c:pt idx="2">
                  <c:v>39.232574436703004</c:v>
                </c:pt>
                <c:pt idx="3">
                  <c:v>37.96394116760307</c:v>
                </c:pt>
                <c:pt idx="4">
                  <c:v>66.13944681288646</c:v>
                </c:pt>
                <c:pt idx="5">
                  <c:v>50.9256259309316</c:v>
                </c:pt>
                <c:pt idx="6">
                  <c:v>7.537911057870307</c:v>
                </c:pt>
                <c:pt idx="7">
                  <c:v>4.968259376980794</c:v>
                </c:pt>
                <c:pt idx="8">
                  <c:v>57.73513842679927</c:v>
                </c:pt>
                <c:pt idx="9">
                  <c:v>65.98787331165902</c:v>
                </c:pt>
                <c:pt idx="10">
                  <c:v>35.56735721181427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35.831311871904305</c:v>
                </c:pt>
                <c:pt idx="1">
                  <c:v>49.064422453234144</c:v>
                </c:pt>
                <c:pt idx="2">
                  <c:v>30.391526760743737</c:v>
                </c:pt>
                <c:pt idx="3">
                  <c:v>40.45796601295078</c:v>
                </c:pt>
                <c:pt idx="4">
                  <c:v>33.67827849679824</c:v>
                </c:pt>
                <c:pt idx="5">
                  <c:v>23.095415417719952</c:v>
                </c:pt>
                <c:pt idx="6">
                  <c:v>29.862709212905585</c:v>
                </c:pt>
                <c:pt idx="7">
                  <c:v>27.901520049650014</c:v>
                </c:pt>
                <c:pt idx="8">
                  <c:v>40.55984240771452</c:v>
                </c:pt>
                <c:pt idx="9">
                  <c:v>47.82397430504632</c:v>
                </c:pt>
                <c:pt idx="10">
                  <c:v>46.27910037867643</c:v>
                </c:pt>
                <c:pt idx="11">
                  <c:v>34.83639247108517</c:v>
                </c:pt>
                <c:pt idx="12">
                  <c:v>47.70661718899994</c:v>
                </c:pt>
                <c:pt idx="13">
                  <c:v>22.281717883782722</c:v>
                </c:pt>
                <c:pt idx="14">
                  <c:v>25.06867260692396</c:v>
                </c:pt>
                <c:pt idx="15">
                  <c:v>40.8773099237419</c:v>
                </c:pt>
                <c:pt idx="16">
                  <c:v>48.97461602851868</c:v>
                </c:pt>
                <c:pt idx="17">
                  <c:v>33.996424538576456</c:v>
                </c:pt>
                <c:pt idx="18">
                  <c:v>43.2882901499196</c:v>
                </c:pt>
                <c:pt idx="19">
                  <c:v>40.06502433385143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8.8282455596481</c:v>
                </c:pt>
                <c:pt idx="1">
                  <c:v>52.24946083807491</c:v>
                </c:pt>
                <c:pt idx="2">
                  <c:v>27.117447734949756</c:v>
                </c:pt>
                <c:pt idx="3">
                  <c:v>49.78772359807324</c:v>
                </c:pt>
                <c:pt idx="4">
                  <c:v>36.6224332606715</c:v>
                </c:pt>
                <c:pt idx="5">
                  <c:v>29.466605246980624</c:v>
                </c:pt>
                <c:pt idx="6">
                  <c:v>2.389240202685674</c:v>
                </c:pt>
                <c:pt idx="7">
                  <c:v>5.269266956684703</c:v>
                </c:pt>
                <c:pt idx="8">
                  <c:v>63.3930449339343</c:v>
                </c:pt>
                <c:pt idx="9">
                  <c:v>67.09942868800074</c:v>
                </c:pt>
                <c:pt idx="10">
                  <c:v>20.56255731757053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32.33048727657747</c:v>
                </c:pt>
                <c:pt idx="1">
                  <c:v>50.46662446394455</c:v>
                </c:pt>
                <c:pt idx="2">
                  <c:v>49.14595466342883</c:v>
                </c:pt>
                <c:pt idx="3">
                  <c:v>45.9543404373395</c:v>
                </c:pt>
                <c:pt idx="4">
                  <c:v>64.3296137543599</c:v>
                </c:pt>
                <c:pt idx="5">
                  <c:v>47.52953493261501</c:v>
                </c:pt>
                <c:pt idx="6">
                  <c:v>27.10500877537007</c:v>
                </c:pt>
                <c:pt idx="7">
                  <c:v>12.945096098330223</c:v>
                </c:pt>
                <c:pt idx="8">
                  <c:v>41.03399867081011</c:v>
                </c:pt>
                <c:pt idx="9">
                  <c:v>73.45814545769001</c:v>
                </c:pt>
                <c:pt idx="10">
                  <c:v>33.32276239060627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49.56633772292795</c:v>
                </c:pt>
                <c:pt idx="1">
                  <c:v>32.756932655062535</c:v>
                </c:pt>
                <c:pt idx="2">
                  <c:v>30.837964350363134</c:v>
                </c:pt>
                <c:pt idx="3">
                  <c:v>57.35150906184948</c:v>
                </c:pt>
                <c:pt idx="4">
                  <c:v>60.43719806058585</c:v>
                </c:pt>
                <c:pt idx="5">
                  <c:v>42.40460560558918</c:v>
                </c:pt>
                <c:pt idx="6">
                  <c:v>4.415979879369697</c:v>
                </c:pt>
                <c:pt idx="7">
                  <c:v>7.190358584688177</c:v>
                </c:pt>
                <c:pt idx="8">
                  <c:v>59.09243593826003</c:v>
                </c:pt>
                <c:pt idx="9">
                  <c:v>63.0212032391669</c:v>
                </c:pt>
                <c:pt idx="10">
                  <c:v>23.552765385146486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31.545167961181864</c:v>
                </c:pt>
                <c:pt idx="1">
                  <c:v>38.30983656807277</c:v>
                </c:pt>
                <c:pt idx="2">
                  <c:v>28.333164051255043</c:v>
                </c:pt>
                <c:pt idx="3">
                  <c:v>43.433291951632405</c:v>
                </c:pt>
                <c:pt idx="4">
                  <c:v>44.195343162485955</c:v>
                </c:pt>
                <c:pt idx="5">
                  <c:v>25.578227326823882</c:v>
                </c:pt>
                <c:pt idx="6">
                  <c:v>3.250139230769194</c:v>
                </c:pt>
                <c:pt idx="7">
                  <c:v>7.20191500107387</c:v>
                </c:pt>
                <c:pt idx="8">
                  <c:v>59.46454720845665</c:v>
                </c:pt>
                <c:pt idx="9">
                  <c:v>56.133953850166414</c:v>
                </c:pt>
                <c:pt idx="10">
                  <c:v>33.31416813560828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23.770352423381915</c:v>
                </c:pt>
                <c:pt idx="1">
                  <c:v>56.86191611924647</c:v>
                </c:pt>
                <c:pt idx="2">
                  <c:v>47.70661718899994</c:v>
                </c:pt>
                <c:pt idx="3">
                  <c:v>42.08596413220937</c:v>
                </c:pt>
                <c:pt idx="4">
                  <c:v>51.195971803373034</c:v>
                </c:pt>
                <c:pt idx="5">
                  <c:v>58.407859573262435</c:v>
                </c:pt>
                <c:pt idx="6">
                  <c:v>4.258404815864338</c:v>
                </c:pt>
                <c:pt idx="7">
                  <c:v>9.398632375111132</c:v>
                </c:pt>
                <c:pt idx="8">
                  <c:v>41.32315203787832</c:v>
                </c:pt>
                <c:pt idx="9">
                  <c:v>32.0863327020332</c:v>
                </c:pt>
                <c:pt idx="10">
                  <c:v>40.422516199617206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17.91522526954575</c:v>
                </c:pt>
                <c:pt idx="1">
                  <c:v>39.97203373778241</c:v>
                </c:pt>
                <c:pt idx="2">
                  <c:v>39.1020837947506</c:v>
                </c:pt>
                <c:pt idx="3">
                  <c:v>46.3685460177475</c:v>
                </c:pt>
                <c:pt idx="4">
                  <c:v>50.328404325131764</c:v>
                </c:pt>
                <c:pt idx="5">
                  <c:v>61.412820570347606</c:v>
                </c:pt>
                <c:pt idx="6">
                  <c:v>3.7113621890639767</c:v>
                </c:pt>
                <c:pt idx="7">
                  <c:v>2.4773992735694104</c:v>
                </c:pt>
                <c:pt idx="8">
                  <c:v>70.20741459060731</c:v>
                </c:pt>
                <c:pt idx="9">
                  <c:v>45.136066152631095</c:v>
                </c:pt>
                <c:pt idx="10">
                  <c:v>13.73013539121286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39.60807525780814</c:v>
                </c:pt>
                <c:pt idx="1">
                  <c:v>60.173126656446414</c:v>
                </c:pt>
                <c:pt idx="2">
                  <c:v>23.095415417719952</c:v>
                </c:pt>
                <c:pt idx="3">
                  <c:v>33.97692413646664</c:v>
                </c:pt>
                <c:pt idx="4">
                  <c:v>56.41220708142126</c:v>
                </c:pt>
                <c:pt idx="5">
                  <c:v>46.86038348306963</c:v>
                </c:pt>
                <c:pt idx="6">
                  <c:v>27.119778697266746</c:v>
                </c:pt>
                <c:pt idx="7">
                  <c:v>5.359609478690252</c:v>
                </c:pt>
                <c:pt idx="8">
                  <c:v>76.20171853475715</c:v>
                </c:pt>
                <c:pt idx="9">
                  <c:v>54.93370745854508</c:v>
                </c:pt>
                <c:pt idx="10">
                  <c:v>59.638255956765995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23.605444430338114</c:v>
                </c:pt>
                <c:pt idx="1">
                  <c:v>50.677934657822945</c:v>
                </c:pt>
                <c:pt idx="2">
                  <c:v>34.41792794243415</c:v>
                </c:pt>
                <c:pt idx="3">
                  <c:v>46.15496036237031</c:v>
                </c:pt>
                <c:pt idx="4">
                  <c:v>54.68824370469409</c:v>
                </c:pt>
                <c:pt idx="5">
                  <c:v>27.864447764443305</c:v>
                </c:pt>
                <c:pt idx="6">
                  <c:v>2.522352897688355</c:v>
                </c:pt>
                <c:pt idx="7">
                  <c:v>3.4144681085155293</c:v>
                </c:pt>
                <c:pt idx="8">
                  <c:v>78.47254634706248</c:v>
                </c:pt>
                <c:pt idx="9">
                  <c:v>65.27862533331351</c:v>
                </c:pt>
                <c:pt idx="10">
                  <c:v>42.964092709571055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29.459536809021706</c:v>
                </c:pt>
                <c:pt idx="1">
                  <c:v>34.139689548632575</c:v>
                </c:pt>
                <c:pt idx="2">
                  <c:v>12.904975272422053</c:v>
                </c:pt>
                <c:pt idx="3">
                  <c:v>54.61066572636064</c:v>
                </c:pt>
                <c:pt idx="4">
                  <c:v>47.01921890194114</c:v>
                </c:pt>
                <c:pt idx="5">
                  <c:v>37.47220306517073</c:v>
                </c:pt>
                <c:pt idx="6">
                  <c:v>3.5543457443104023</c:v>
                </c:pt>
                <c:pt idx="7">
                  <c:v>3.8679000416432174</c:v>
                </c:pt>
                <c:pt idx="8">
                  <c:v>70.89754970578394</c:v>
                </c:pt>
                <c:pt idx="9">
                  <c:v>25.8225996268262</c:v>
                </c:pt>
                <c:pt idx="10">
                  <c:v>40.8022045431217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36.73039834398852</c:v>
                </c:pt>
                <c:pt idx="1">
                  <c:v>46.70003942535918</c:v>
                </c:pt>
                <c:pt idx="2">
                  <c:v>41.110179421675966</c:v>
                </c:pt>
                <c:pt idx="3">
                  <c:v>55.94417701814053</c:v>
                </c:pt>
                <c:pt idx="4">
                  <c:v>50.05791610271096</c:v>
                </c:pt>
                <c:pt idx="5">
                  <c:v>47.37216783474846</c:v>
                </c:pt>
                <c:pt idx="6">
                  <c:v>4.385701065699905</c:v>
                </c:pt>
                <c:pt idx="7">
                  <c:v>38.201242750594105</c:v>
                </c:pt>
                <c:pt idx="8">
                  <c:v>41.3053616684925</c:v>
                </c:pt>
                <c:pt idx="9">
                  <c:v>64.71201575794782</c:v>
                </c:pt>
                <c:pt idx="10">
                  <c:v>40.56735562646109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52.874075072012985</c:v>
                </c:pt>
                <c:pt idx="1">
                  <c:v>56.12166607300994</c:v>
                </c:pt>
                <c:pt idx="2">
                  <c:v>43.150617905043866</c:v>
                </c:pt>
                <c:pt idx="3">
                  <c:v>58.554328499907136</c:v>
                </c:pt>
                <c:pt idx="4">
                  <c:v>55.713729532552996</c:v>
                </c:pt>
                <c:pt idx="5">
                  <c:v>33.97692413646664</c:v>
                </c:pt>
                <c:pt idx="6">
                  <c:v>51.663557411682</c:v>
                </c:pt>
                <c:pt idx="7">
                  <c:v>37.29397950684728</c:v>
                </c:pt>
                <c:pt idx="8">
                  <c:v>46.81761604305133</c:v>
                </c:pt>
                <c:pt idx="9">
                  <c:v>63.66519251150641</c:v>
                </c:pt>
                <c:pt idx="10">
                  <c:v>43.25739158484869</c:v>
                </c:pt>
                <c:pt idx="11">
                  <c:v>44.64291758970692</c:v>
                </c:pt>
                <c:pt idx="12">
                  <c:v>42.08596413220937</c:v>
                </c:pt>
                <c:pt idx="13">
                  <c:v>53.43694655899018</c:v>
                </c:pt>
                <c:pt idx="14">
                  <c:v>40.49308856489854</c:v>
                </c:pt>
                <c:pt idx="15">
                  <c:v>58.02214617970277</c:v>
                </c:pt>
                <c:pt idx="16">
                  <c:v>44.32788565237562</c:v>
                </c:pt>
                <c:pt idx="17">
                  <c:v>43.46984777936821</c:v>
                </c:pt>
                <c:pt idx="18">
                  <c:v>42.496649344594644</c:v>
                </c:pt>
                <c:pt idx="19">
                  <c:v>40.47866598783817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26.864989136042333</c:v>
                </c:pt>
                <c:pt idx="1">
                  <c:v>59.90049396216993</c:v>
                </c:pt>
                <c:pt idx="2">
                  <c:v>29.862709212905585</c:v>
                </c:pt>
                <c:pt idx="3">
                  <c:v>51.663557411682</c:v>
                </c:pt>
                <c:pt idx="4">
                  <c:v>57.01987595311706</c:v>
                </c:pt>
                <c:pt idx="5">
                  <c:v>42.828179843202896</c:v>
                </c:pt>
                <c:pt idx="6">
                  <c:v>3.0755617272851556</c:v>
                </c:pt>
                <c:pt idx="7">
                  <c:v>6.61508292657694</c:v>
                </c:pt>
                <c:pt idx="8">
                  <c:v>56.707942457885856</c:v>
                </c:pt>
                <c:pt idx="9">
                  <c:v>54.70598477366505</c:v>
                </c:pt>
                <c:pt idx="10">
                  <c:v>49.25089371800906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17.10989213569949</c:v>
                </c:pt>
                <c:pt idx="1">
                  <c:v>55.68854823453013</c:v>
                </c:pt>
                <c:pt idx="2">
                  <c:v>40.8773099237419</c:v>
                </c:pt>
                <c:pt idx="3">
                  <c:v>58.02214617970277</c:v>
                </c:pt>
                <c:pt idx="4">
                  <c:v>54.21810973411233</c:v>
                </c:pt>
                <c:pt idx="5">
                  <c:v>59.32281828373668</c:v>
                </c:pt>
                <c:pt idx="6">
                  <c:v>2.8320533851301475</c:v>
                </c:pt>
                <c:pt idx="7">
                  <c:v>6.5066604895971825</c:v>
                </c:pt>
                <c:pt idx="8">
                  <c:v>71.8712285079899</c:v>
                </c:pt>
                <c:pt idx="9">
                  <c:v>71.29933192159238</c:v>
                </c:pt>
                <c:pt idx="10">
                  <c:v>27.98678379288567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16.82195071427524</c:v>
                </c:pt>
                <c:pt idx="1">
                  <c:v>53.941975426284316</c:v>
                </c:pt>
                <c:pt idx="2">
                  <c:v>43.2882901499196</c:v>
                </c:pt>
                <c:pt idx="3">
                  <c:v>42.496649344594644</c:v>
                </c:pt>
                <c:pt idx="4">
                  <c:v>49.17131753599982</c:v>
                </c:pt>
                <c:pt idx="5">
                  <c:v>51.406073884209356</c:v>
                </c:pt>
                <c:pt idx="6">
                  <c:v>2.565762031627923</c:v>
                </c:pt>
                <c:pt idx="7">
                  <c:v>6.95204871595829</c:v>
                </c:pt>
                <c:pt idx="8">
                  <c:v>23.861011760939444</c:v>
                </c:pt>
                <c:pt idx="9">
                  <c:v>81.41898897277402</c:v>
                </c:pt>
                <c:pt idx="10">
                  <c:v>58.13146167116423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11.95235514547007</c:v>
                </c:pt>
                <c:pt idx="1">
                  <c:v>41.4830690333164</c:v>
                </c:pt>
                <c:pt idx="2">
                  <c:v>40.380802750567725</c:v>
                </c:pt>
                <c:pt idx="3">
                  <c:v>54.99415650172004</c:v>
                </c:pt>
                <c:pt idx="4">
                  <c:v>46.86286532383698</c:v>
                </c:pt>
                <c:pt idx="5">
                  <c:v>52.45423842326716</c:v>
                </c:pt>
                <c:pt idx="6">
                  <c:v>14.836558382698119</c:v>
                </c:pt>
                <c:pt idx="7">
                  <c:v>2.504391779495822</c:v>
                </c:pt>
                <c:pt idx="8">
                  <c:v>65.61773307574866</c:v>
                </c:pt>
                <c:pt idx="9">
                  <c:v>78.60125541657554</c:v>
                </c:pt>
                <c:pt idx="10">
                  <c:v>38.132426648302996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26.523690783542314</c:v>
                </c:pt>
                <c:pt idx="1">
                  <c:v>50.30074500032279</c:v>
                </c:pt>
                <c:pt idx="2">
                  <c:v>22.056584206595286</c:v>
                </c:pt>
                <c:pt idx="3">
                  <c:v>45.91698339393063</c:v>
                </c:pt>
                <c:pt idx="4">
                  <c:v>47.733738330238594</c:v>
                </c:pt>
                <c:pt idx="5">
                  <c:v>59.041957109188075</c:v>
                </c:pt>
                <c:pt idx="6">
                  <c:v>9.967891889873293</c:v>
                </c:pt>
                <c:pt idx="7">
                  <c:v>5.180012301200467</c:v>
                </c:pt>
                <c:pt idx="8">
                  <c:v>60.05166759938785</c:v>
                </c:pt>
                <c:pt idx="9">
                  <c:v>57.80319226818353</c:v>
                </c:pt>
                <c:pt idx="10">
                  <c:v>32.189679996557466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23.472499112381033</c:v>
                </c:pt>
                <c:pt idx="1">
                  <c:v>61.20243356534295</c:v>
                </c:pt>
                <c:pt idx="2">
                  <c:v>33.67827849679824</c:v>
                </c:pt>
                <c:pt idx="3">
                  <c:v>55.713729532552996</c:v>
                </c:pt>
                <c:pt idx="4">
                  <c:v>46.4015894796873</c:v>
                </c:pt>
                <c:pt idx="5">
                  <c:v>47.23218669228355</c:v>
                </c:pt>
                <c:pt idx="6">
                  <c:v>1.9207294927170104</c:v>
                </c:pt>
                <c:pt idx="7">
                  <c:v>9.179232181881575</c:v>
                </c:pt>
                <c:pt idx="8">
                  <c:v>34.62497110064937</c:v>
                </c:pt>
                <c:pt idx="9">
                  <c:v>56.19080262949504</c:v>
                </c:pt>
                <c:pt idx="10">
                  <c:v>29.031597729595916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23.816273822459845</c:v>
                </c:pt>
                <c:pt idx="1">
                  <c:v>41.256609093184814</c:v>
                </c:pt>
                <c:pt idx="2">
                  <c:v>29.983685750030112</c:v>
                </c:pt>
                <c:pt idx="3">
                  <c:v>54.945453124747516</c:v>
                </c:pt>
                <c:pt idx="4">
                  <c:v>64.83374586934163</c:v>
                </c:pt>
                <c:pt idx="5">
                  <c:v>38.1041936487541</c:v>
                </c:pt>
                <c:pt idx="6">
                  <c:v>1.7951077448946282</c:v>
                </c:pt>
                <c:pt idx="7">
                  <c:v>6.334190091463721</c:v>
                </c:pt>
                <c:pt idx="8">
                  <c:v>46.02198258723007</c:v>
                </c:pt>
                <c:pt idx="9">
                  <c:v>76.96095706287208</c:v>
                </c:pt>
                <c:pt idx="10">
                  <c:v>19.553605668537493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8.7705184590772</c:v>
                </c:pt>
                <c:pt idx="1">
                  <c:v>41.04315520723516</c:v>
                </c:pt>
                <c:pt idx="2">
                  <c:v>30.46993575731253</c:v>
                </c:pt>
                <c:pt idx="3">
                  <c:v>41.55139151635235</c:v>
                </c:pt>
                <c:pt idx="4">
                  <c:v>46.498041814434444</c:v>
                </c:pt>
                <c:pt idx="5">
                  <c:v>39.30370238841553</c:v>
                </c:pt>
                <c:pt idx="6">
                  <c:v>4.428383202653521</c:v>
                </c:pt>
                <c:pt idx="7">
                  <c:v>3.7381621696534033</c:v>
                </c:pt>
                <c:pt idx="8">
                  <c:v>27.854919557828097</c:v>
                </c:pt>
                <c:pt idx="9">
                  <c:v>35.6047113701639</c:v>
                </c:pt>
                <c:pt idx="10">
                  <c:v>62.35187051412247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27.54847904551325</c:v>
                </c:pt>
                <c:pt idx="1">
                  <c:v>53.099049666836706</c:v>
                </c:pt>
                <c:pt idx="2">
                  <c:v>40.06502433385143</c:v>
                </c:pt>
                <c:pt idx="3">
                  <c:v>40.47866598783817</c:v>
                </c:pt>
                <c:pt idx="4">
                  <c:v>50.052933613243916</c:v>
                </c:pt>
                <c:pt idx="5">
                  <c:v>42.27363835028874</c:v>
                </c:pt>
                <c:pt idx="6">
                  <c:v>5.900219665542882</c:v>
                </c:pt>
                <c:pt idx="7">
                  <c:v>9.438690227669866</c:v>
                </c:pt>
                <c:pt idx="8">
                  <c:v>30.640129017037392</c:v>
                </c:pt>
                <c:pt idx="9">
                  <c:v>50.317592604924755</c:v>
                </c:pt>
                <c:pt idx="10">
                  <c:v>22.931401800047592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18.33610664214498</c:v>
                </c:pt>
                <c:pt idx="1">
                  <c:v>45.61674581611402</c:v>
                </c:pt>
                <c:pt idx="2">
                  <c:v>29.493283246551304</c:v>
                </c:pt>
                <c:pt idx="3">
                  <c:v>54.94686807867297</c:v>
                </c:pt>
                <c:pt idx="4">
                  <c:v>53.922528723766234</c:v>
                </c:pt>
                <c:pt idx="5">
                  <c:v>52.34305166098097</c:v>
                </c:pt>
                <c:pt idx="6">
                  <c:v>3.509503275661803</c:v>
                </c:pt>
                <c:pt idx="7">
                  <c:v>4.263529390199647</c:v>
                </c:pt>
                <c:pt idx="8">
                  <c:v>36.0182211313489</c:v>
                </c:pt>
                <c:pt idx="9">
                  <c:v>70.32370265900357</c:v>
                </c:pt>
                <c:pt idx="10">
                  <c:v>29.976248149094587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53.71186318903082</c:v>
                </c:pt>
                <c:pt idx="2">
                  <c:v>59.6015833141151</c:v>
                </c:pt>
                <c:pt idx="3">
                  <c:v>50.95703732709713</c:v>
                </c:pt>
                <c:pt idx="4">
                  <c:v>46.4015894796873</c:v>
                </c:pt>
                <c:pt idx="5">
                  <c:v>56.41220708142126</c:v>
                </c:pt>
                <c:pt idx="6">
                  <c:v>57.01987595311706</c:v>
                </c:pt>
                <c:pt idx="7">
                  <c:v>48.41388659465555</c:v>
                </c:pt>
                <c:pt idx="8">
                  <c:v>46.804851780680835</c:v>
                </c:pt>
                <c:pt idx="9">
                  <c:v>49.97767686858323</c:v>
                </c:pt>
                <c:pt idx="10">
                  <c:v>55.85368341635766</c:v>
                </c:pt>
                <c:pt idx="11">
                  <c:v>47.33077320652721</c:v>
                </c:pt>
                <c:pt idx="12">
                  <c:v>51.195971803373034</c:v>
                </c:pt>
                <c:pt idx="13">
                  <c:v>57.1562961830663</c:v>
                </c:pt>
                <c:pt idx="14">
                  <c:v>48.87646263273584</c:v>
                </c:pt>
                <c:pt idx="15">
                  <c:v>54.21810973411233</c:v>
                </c:pt>
                <c:pt idx="16">
                  <c:v>54.50032797498423</c:v>
                </c:pt>
                <c:pt idx="17">
                  <c:v>37.18639548092073</c:v>
                </c:pt>
                <c:pt idx="18">
                  <c:v>49.17131753599982</c:v>
                </c:pt>
                <c:pt idx="19">
                  <c:v>50.052933613243916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11.80031584461386</c:v>
                </c:pt>
                <c:pt idx="1">
                  <c:v>64.30762968693939</c:v>
                </c:pt>
                <c:pt idx="2">
                  <c:v>30.391526760743737</c:v>
                </c:pt>
                <c:pt idx="3">
                  <c:v>43.150617905043866</c:v>
                </c:pt>
                <c:pt idx="4">
                  <c:v>59.6015833141151</c:v>
                </c:pt>
                <c:pt idx="5">
                  <c:v>51.07988202427809</c:v>
                </c:pt>
                <c:pt idx="6">
                  <c:v>2.9875546071925236</c:v>
                </c:pt>
                <c:pt idx="7">
                  <c:v>35.09373914093874</c:v>
                </c:pt>
                <c:pt idx="8">
                  <c:v>16.31612010874505</c:v>
                </c:pt>
                <c:pt idx="9">
                  <c:v>61.39219691535046</c:v>
                </c:pt>
                <c:pt idx="10">
                  <c:v>42.27054796801529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14.644084585589862</c:v>
                </c:pt>
                <c:pt idx="1">
                  <c:v>39.27350930280478</c:v>
                </c:pt>
                <c:pt idx="2">
                  <c:v>30.963534736936857</c:v>
                </c:pt>
                <c:pt idx="3">
                  <c:v>41.570281426509</c:v>
                </c:pt>
                <c:pt idx="4">
                  <c:v>45.11586005557421</c:v>
                </c:pt>
                <c:pt idx="5">
                  <c:v>28.329092278370343</c:v>
                </c:pt>
                <c:pt idx="6">
                  <c:v>2.801945698169802</c:v>
                </c:pt>
                <c:pt idx="7">
                  <c:v>9.115948943446384</c:v>
                </c:pt>
                <c:pt idx="8">
                  <c:v>53.64595859220975</c:v>
                </c:pt>
                <c:pt idx="9">
                  <c:v>13.738223159215432</c:v>
                </c:pt>
                <c:pt idx="10">
                  <c:v>66.06151852587537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20.269643414122772</c:v>
                </c:pt>
                <c:pt idx="1">
                  <c:v>51.71629513233796</c:v>
                </c:pt>
                <c:pt idx="2">
                  <c:v>37.27256066807866</c:v>
                </c:pt>
                <c:pt idx="3">
                  <c:v>44.84489149879662</c:v>
                </c:pt>
                <c:pt idx="4">
                  <c:v>48.91139652937795</c:v>
                </c:pt>
                <c:pt idx="5">
                  <c:v>68.25834879838499</c:v>
                </c:pt>
                <c:pt idx="6">
                  <c:v>11.99406226950275</c:v>
                </c:pt>
                <c:pt idx="7">
                  <c:v>7.853652368681036</c:v>
                </c:pt>
                <c:pt idx="8">
                  <c:v>40.53327991884917</c:v>
                </c:pt>
                <c:pt idx="9">
                  <c:v>82.88167422189697</c:v>
                </c:pt>
                <c:pt idx="10">
                  <c:v>63.14776953782728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34.85918962611525</c:v>
                </c:pt>
                <c:pt idx="1">
                  <c:v>49.82149981019187</c:v>
                </c:pt>
                <c:pt idx="2">
                  <c:v>26.954533351166234</c:v>
                </c:pt>
                <c:pt idx="3">
                  <c:v>52.746818701199786</c:v>
                </c:pt>
                <c:pt idx="4">
                  <c:v>49.083147069891346</c:v>
                </c:pt>
                <c:pt idx="5">
                  <c:v>56.40515940891871</c:v>
                </c:pt>
                <c:pt idx="6">
                  <c:v>6.262940128053276</c:v>
                </c:pt>
                <c:pt idx="7">
                  <c:v>6.924560122575553</c:v>
                </c:pt>
                <c:pt idx="8">
                  <c:v>61.50768573645549</c:v>
                </c:pt>
                <c:pt idx="9">
                  <c:v>35.38973023175233</c:v>
                </c:pt>
                <c:pt idx="10">
                  <c:v>53.526496895054585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33.36390251199739</c:v>
                </c:pt>
                <c:pt idx="1">
                  <c:v>37.93384426444272</c:v>
                </c:pt>
                <c:pt idx="2">
                  <c:v>34.53260049812587</c:v>
                </c:pt>
                <c:pt idx="3">
                  <c:v>44.91020989251818</c:v>
                </c:pt>
                <c:pt idx="4">
                  <c:v>56.6186659529264</c:v>
                </c:pt>
                <c:pt idx="5">
                  <c:v>41.453115127802825</c:v>
                </c:pt>
                <c:pt idx="6">
                  <c:v>6.568015117663498</c:v>
                </c:pt>
                <c:pt idx="7">
                  <c:v>7.723158288271772</c:v>
                </c:pt>
                <c:pt idx="8">
                  <c:v>80.75448656323208</c:v>
                </c:pt>
                <c:pt idx="9">
                  <c:v>26.26676713247599</c:v>
                </c:pt>
                <c:pt idx="10">
                  <c:v>44.55387304394049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37.44221336116528</c:v>
                </c:pt>
                <c:pt idx="1">
                  <c:v>49.51120223564729</c:v>
                </c:pt>
                <c:pt idx="2">
                  <c:v>34.026269139596714</c:v>
                </c:pt>
                <c:pt idx="3">
                  <c:v>46.762509207869456</c:v>
                </c:pt>
                <c:pt idx="4">
                  <c:v>45.11903273612635</c:v>
                </c:pt>
                <c:pt idx="5">
                  <c:v>61.3086073401559</c:v>
                </c:pt>
                <c:pt idx="6">
                  <c:v>2.8996353382003974</c:v>
                </c:pt>
                <c:pt idx="7">
                  <c:v>8.090303218673338</c:v>
                </c:pt>
                <c:pt idx="8">
                  <c:v>37.61440590261146</c:v>
                </c:pt>
                <c:pt idx="9">
                  <c:v>27.596179196383208</c:v>
                </c:pt>
                <c:pt idx="10">
                  <c:v>54.53800658200231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30.15631794965946</c:v>
                </c:pt>
                <c:pt idx="1">
                  <c:v>47.5034790660825</c:v>
                </c:pt>
                <c:pt idx="2">
                  <c:v>34.013066358084025</c:v>
                </c:pt>
                <c:pt idx="3">
                  <c:v>42.49704792147025</c:v>
                </c:pt>
                <c:pt idx="4">
                  <c:v>53.84051276057573</c:v>
                </c:pt>
                <c:pt idx="5">
                  <c:v>59.275473995818</c:v>
                </c:pt>
                <c:pt idx="6">
                  <c:v>1.9152046087067724</c:v>
                </c:pt>
                <c:pt idx="7">
                  <c:v>7.8982571192544295</c:v>
                </c:pt>
                <c:pt idx="8">
                  <c:v>49.0474746161207</c:v>
                </c:pt>
                <c:pt idx="9">
                  <c:v>16.213209325380337</c:v>
                </c:pt>
                <c:pt idx="10">
                  <c:v>35.182041512480204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27.3903347083078</c:v>
                </c:pt>
                <c:pt idx="1">
                  <c:v>49.30290558358022</c:v>
                </c:pt>
                <c:pt idx="2">
                  <c:v>42.662205871426096</c:v>
                </c:pt>
                <c:pt idx="3">
                  <c:v>60.93393306059356</c:v>
                </c:pt>
                <c:pt idx="4">
                  <c:v>56.55054191926888</c:v>
                </c:pt>
                <c:pt idx="5">
                  <c:v>47.851870898101055</c:v>
                </c:pt>
                <c:pt idx="6">
                  <c:v>5.8522000079876655</c:v>
                </c:pt>
                <c:pt idx="7">
                  <c:v>4.687478262198342</c:v>
                </c:pt>
                <c:pt idx="8">
                  <c:v>61.26081542097696</c:v>
                </c:pt>
                <c:pt idx="9">
                  <c:v>55.9137742610636</c:v>
                </c:pt>
                <c:pt idx="10">
                  <c:v>30.656399249955825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29.656076414679877</c:v>
                </c:pt>
                <c:pt idx="1">
                  <c:v>36.91498297775562</c:v>
                </c:pt>
                <c:pt idx="2">
                  <c:v>49.70754660740682</c:v>
                </c:pt>
                <c:pt idx="3">
                  <c:v>39.879875163372624</c:v>
                </c:pt>
                <c:pt idx="4">
                  <c:v>59.40036921923445</c:v>
                </c:pt>
                <c:pt idx="5">
                  <c:v>25.457202551782004</c:v>
                </c:pt>
                <c:pt idx="6">
                  <c:v>3.1212340068841073</c:v>
                </c:pt>
                <c:pt idx="7">
                  <c:v>68.70479041579921</c:v>
                </c:pt>
                <c:pt idx="8">
                  <c:v>8.165203472923862</c:v>
                </c:pt>
                <c:pt idx="9">
                  <c:v>36.52380263380355</c:v>
                </c:pt>
                <c:pt idx="10">
                  <c:v>43.00614871842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25.798392943122536</c:v>
                </c:pt>
                <c:pt idx="1">
                  <c:v>46.967772396580415</c:v>
                </c:pt>
                <c:pt idx="2">
                  <c:v>36.25192487510148</c:v>
                </c:pt>
                <c:pt idx="3">
                  <c:v>52.95334776538352</c:v>
                </c:pt>
                <c:pt idx="4">
                  <c:v>52.57380560280918</c:v>
                </c:pt>
                <c:pt idx="5">
                  <c:v>63.96492834715506</c:v>
                </c:pt>
                <c:pt idx="6">
                  <c:v>3.918294414373412</c:v>
                </c:pt>
                <c:pt idx="7">
                  <c:v>5.698329115954263</c:v>
                </c:pt>
                <c:pt idx="8">
                  <c:v>83.6583282734611</c:v>
                </c:pt>
                <c:pt idx="9">
                  <c:v>46.356107678802594</c:v>
                </c:pt>
                <c:pt idx="10">
                  <c:v>36.86284461501805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53.2616540349287</c:v>
                </c:pt>
                <c:pt idx="1">
                  <c:v>25.945396756728982</c:v>
                </c:pt>
                <c:pt idx="2">
                  <c:v>51.07988202427809</c:v>
                </c:pt>
                <c:pt idx="3">
                  <c:v>48.919182050263025</c:v>
                </c:pt>
                <c:pt idx="4">
                  <c:v>47.23218669228355</c:v>
                </c:pt>
                <c:pt idx="5">
                  <c:v>46.86038348306963</c:v>
                </c:pt>
                <c:pt idx="6">
                  <c:v>42.828179843202896</c:v>
                </c:pt>
                <c:pt idx="7">
                  <c:v>46.04152396487162</c:v>
                </c:pt>
                <c:pt idx="8">
                  <c:v>48.47040610670996</c:v>
                </c:pt>
                <c:pt idx="9">
                  <c:v>52.197262797023996</c:v>
                </c:pt>
                <c:pt idx="10">
                  <c:v>51.44577843245315</c:v>
                </c:pt>
                <c:pt idx="11">
                  <c:v>40.119535197082165</c:v>
                </c:pt>
                <c:pt idx="12">
                  <c:v>58.407859573262435</c:v>
                </c:pt>
                <c:pt idx="13">
                  <c:v>40.2994214477288</c:v>
                </c:pt>
                <c:pt idx="14">
                  <c:v>53.62472894885069</c:v>
                </c:pt>
                <c:pt idx="15">
                  <c:v>59.32281828373668</c:v>
                </c:pt>
                <c:pt idx="16">
                  <c:v>40.516728677560806</c:v>
                </c:pt>
                <c:pt idx="17">
                  <c:v>40.88263816784602</c:v>
                </c:pt>
                <c:pt idx="18">
                  <c:v>51.406073884209356</c:v>
                </c:pt>
                <c:pt idx="19">
                  <c:v>42.27363835028874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31.27919446457065</c:v>
                </c:pt>
                <c:pt idx="1">
                  <c:v>56.391624051313684</c:v>
                </c:pt>
                <c:pt idx="2">
                  <c:v>22.281717883782722</c:v>
                </c:pt>
                <c:pt idx="3">
                  <c:v>53.43694655899018</c:v>
                </c:pt>
                <c:pt idx="4">
                  <c:v>57.1562961830663</c:v>
                </c:pt>
                <c:pt idx="5">
                  <c:v>40.2994214477288</c:v>
                </c:pt>
                <c:pt idx="6">
                  <c:v>3.083165132628579</c:v>
                </c:pt>
                <c:pt idx="7">
                  <c:v>3.0249353446161953</c:v>
                </c:pt>
                <c:pt idx="8">
                  <c:v>67.08759836538768</c:v>
                </c:pt>
                <c:pt idx="9">
                  <c:v>53.60705213736989</c:v>
                </c:pt>
                <c:pt idx="10">
                  <c:v>66.93919850598532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13.801289486162043</c:v>
                </c:pt>
                <c:pt idx="1">
                  <c:v>52.69354294989201</c:v>
                </c:pt>
                <c:pt idx="2">
                  <c:v>36.26376469265193</c:v>
                </c:pt>
                <c:pt idx="3">
                  <c:v>56.132863512767585</c:v>
                </c:pt>
                <c:pt idx="4">
                  <c:v>46.03698970810634</c:v>
                </c:pt>
                <c:pt idx="5">
                  <c:v>50.091615643806826</c:v>
                </c:pt>
                <c:pt idx="6">
                  <c:v>8.04949300879828</c:v>
                </c:pt>
                <c:pt idx="7">
                  <c:v>5.576972700076976</c:v>
                </c:pt>
                <c:pt idx="8">
                  <c:v>51.00793141495632</c:v>
                </c:pt>
                <c:pt idx="9">
                  <c:v>85.19807566870371</c:v>
                </c:pt>
                <c:pt idx="10">
                  <c:v>34.07885309372397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17.165156467063603</c:v>
                </c:pt>
                <c:pt idx="1">
                  <c:v>39.004912709594095</c:v>
                </c:pt>
                <c:pt idx="2">
                  <c:v>42.82761339937723</c:v>
                </c:pt>
                <c:pt idx="3">
                  <c:v>45.89168833400835</c:v>
                </c:pt>
                <c:pt idx="4">
                  <c:v>60.15898087032054</c:v>
                </c:pt>
                <c:pt idx="5">
                  <c:v>50.2819996945648</c:v>
                </c:pt>
                <c:pt idx="6">
                  <c:v>2.4732622809731777</c:v>
                </c:pt>
                <c:pt idx="7">
                  <c:v>4.451643760433537</c:v>
                </c:pt>
                <c:pt idx="8">
                  <c:v>52.197806222303285</c:v>
                </c:pt>
                <c:pt idx="9">
                  <c:v>84.07031621457868</c:v>
                </c:pt>
                <c:pt idx="10">
                  <c:v>39.134679092478144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26.176324505900375</c:v>
                </c:pt>
                <c:pt idx="1">
                  <c:v>66.06429905200193</c:v>
                </c:pt>
                <c:pt idx="2">
                  <c:v>49.064422453234144</c:v>
                </c:pt>
                <c:pt idx="3">
                  <c:v>56.12166607300994</c:v>
                </c:pt>
                <c:pt idx="4">
                  <c:v>53.71186318903082</c:v>
                </c:pt>
                <c:pt idx="5">
                  <c:v>25.945396756728982</c:v>
                </c:pt>
                <c:pt idx="6">
                  <c:v>2.615727402570899</c:v>
                </c:pt>
                <c:pt idx="7">
                  <c:v>12.707098573465183</c:v>
                </c:pt>
                <c:pt idx="8">
                  <c:v>39.19126986984746</c:v>
                </c:pt>
                <c:pt idx="9">
                  <c:v>43.27709084960526</c:v>
                </c:pt>
                <c:pt idx="10">
                  <c:v>22.407384338102126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30.328450696220347</c:v>
                </c:pt>
                <c:pt idx="1">
                  <c:v>50.312170167369295</c:v>
                </c:pt>
                <c:pt idx="2">
                  <c:v>31.99066825023333</c:v>
                </c:pt>
                <c:pt idx="3">
                  <c:v>55.46913326562765</c:v>
                </c:pt>
                <c:pt idx="4">
                  <c:v>44.43922006025116</c:v>
                </c:pt>
                <c:pt idx="5">
                  <c:v>40.202220030534654</c:v>
                </c:pt>
                <c:pt idx="6">
                  <c:v>6.20731593355484</c:v>
                </c:pt>
                <c:pt idx="7">
                  <c:v>6.711828125274164</c:v>
                </c:pt>
                <c:pt idx="8">
                  <c:v>39.47125653677213</c:v>
                </c:pt>
                <c:pt idx="9">
                  <c:v>43.52435581289816</c:v>
                </c:pt>
                <c:pt idx="10">
                  <c:v>56.03595644859518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3ec-7700-90ec-c07881a07ea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3ec-7700-90ec-c07881a07ea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3ec-7700-90ec-c07881a07ea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3ec-7700-90ec-c07881a07ea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3ec-7700-90ec-c07881a07ea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3ec-7700-90ec-c07881a07ea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3ec-7700-90ec-c07881a07ea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3ec-7700-90ec-c07881a07ea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3ec-7700-90ec-c07881a07ea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3ec-7700-90ec-c07881a07ea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3ec-7700-90ec-c07881a07ea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3ec-7700-90ec-c07881a07ea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3ec-7700-90ec-c07881a07ea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3ec-7700-90ec-c07881a07ea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3ec-7700-90ec-c07881a07ea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3ec-7700-90ec-c07881a07ea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3ec-7700-90ec-c07881a07ea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3ec-7700-90ec-c07881a07ea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3ec-7700-90ec-c07881a07ea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3ec-7700-90ec-c07881a07ea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57.59469138118501</c:v>
                </c:pt>
                <c:pt idx="1">
                  <c:v>32.756932655062535</c:v>
                </c:pt>
                <c:pt idx="2">
                  <c:v>44.25858572344307</c:v>
                </c:pt>
                <c:pt idx="3">
                  <c:v>59.76354882560624</c:v>
                </c:pt>
                <c:pt idx="4">
                  <c:v>60.173126656446414</c:v>
                </c:pt>
                <c:pt idx="5">
                  <c:v>49.51120223564729</c:v>
                </c:pt>
                <c:pt idx="6">
                  <c:v>46.70003942535918</c:v>
                </c:pt>
                <c:pt idx="7">
                  <c:v>51.10564501708773</c:v>
                </c:pt>
                <c:pt idx="8">
                  <c:v>49.82149981019187</c:v>
                </c:pt>
                <c:pt idx="9">
                  <c:v>48.06951401882649</c:v>
                </c:pt>
                <c:pt idx="10">
                  <c:v>37.93384426444272</c:v>
                </c:pt>
                <c:pt idx="11">
                  <c:v>50.46662446394455</c:v>
                </c:pt>
                <c:pt idx="12">
                  <c:v>64.25868642607816</c:v>
                </c:pt>
                <c:pt idx="13">
                  <c:v>38.30983656807277</c:v>
                </c:pt>
                <c:pt idx="14">
                  <c:v>56.391624051313684</c:v>
                </c:pt>
                <c:pt idx="15">
                  <c:v>50.312170167369295</c:v>
                </c:pt>
                <c:pt idx="16">
                  <c:v>48.396671607683174</c:v>
                </c:pt>
                <c:pt idx="17">
                  <c:v>47.5034790660825</c:v>
                </c:pt>
                <c:pt idx="18">
                  <c:v>36.91498297775562</c:v>
                </c:pt>
                <c:pt idx="19">
                  <c:v>34.139689548632575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cff-cd15-13ad-ba1801418bb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cff-cd15-13ad-ba1801418bb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cff-cd15-13ad-ba1801418bb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cff-cd15-13ad-ba1801418bb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cff-cd15-13ad-ba1801418bb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cff-cd15-13ad-ba1801418bb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cff-cd15-13ad-ba1801418bb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cff-cd15-13ad-ba1801418bb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cff-cd15-13ad-ba1801418bb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cff-cd15-13ad-ba1801418bb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cff-cd15-13ad-ba1801418bb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cff-cd15-13ad-ba1801418bb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cff-cd15-13ad-ba1801418bb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cff-cd15-13ad-ba1801418bb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cff-cd15-13ad-ba1801418bb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cff-cd15-13ad-ba1801418bb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cff-cd15-13ad-ba1801418bb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cff-cd15-13ad-ba1801418bb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cff-cd15-13ad-ba1801418bb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cff-cd15-13ad-ba1801418bb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47.82397430504632</c:v>
                </c:pt>
                <c:pt idx="1">
                  <c:v>30.837964350363134</c:v>
                </c:pt>
                <c:pt idx="2">
                  <c:v>34.19745964581142</c:v>
                </c:pt>
                <c:pt idx="3">
                  <c:v>27.901520049650014</c:v>
                </c:pt>
                <c:pt idx="4">
                  <c:v>23.095415417719952</c:v>
                </c:pt>
                <c:pt idx="5">
                  <c:v>34.026269139596714</c:v>
                </c:pt>
                <c:pt idx="6">
                  <c:v>41.110179421675966</c:v>
                </c:pt>
                <c:pt idx="7">
                  <c:v>39.141001904058534</c:v>
                </c:pt>
                <c:pt idx="8">
                  <c:v>26.954533351166234</c:v>
                </c:pt>
                <c:pt idx="9">
                  <c:v>43.804394480565165</c:v>
                </c:pt>
                <c:pt idx="10">
                  <c:v>34.53260049812587</c:v>
                </c:pt>
                <c:pt idx="11">
                  <c:v>49.14595466342883</c:v>
                </c:pt>
                <c:pt idx="12">
                  <c:v>40.45796601295078</c:v>
                </c:pt>
                <c:pt idx="13">
                  <c:v>28.333164051255043</c:v>
                </c:pt>
                <c:pt idx="14">
                  <c:v>22.281717883782722</c:v>
                </c:pt>
                <c:pt idx="15">
                  <c:v>31.99066825023333</c:v>
                </c:pt>
                <c:pt idx="16">
                  <c:v>35.126617351754405</c:v>
                </c:pt>
                <c:pt idx="17">
                  <c:v>34.013066358084025</c:v>
                </c:pt>
                <c:pt idx="18">
                  <c:v>49.70754660740682</c:v>
                </c:pt>
                <c:pt idx="19">
                  <c:v>12.904975272422053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8f-54f0-b73e-3f87f6478c1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8f-54f0-b73e-3f87f6478c1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8f-54f0-b73e-3f87f6478c1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8f-54f0-b73e-3f87f6478c1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8f-54f0-b73e-3f87f6478c1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28f-54f0-b73e-3f87f6478c1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8f-54f0-b73e-3f87f6478c1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8f-54f0-b73e-3f87f6478c1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8f-54f0-b73e-3f87f6478c1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28f-54f0-b73e-3f87f6478c1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28f-54f0-b73e-3f87f6478c1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28f-54f0-b73e-3f87f6478c1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28f-54f0-b73e-3f87f6478c1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28f-54f0-b73e-3f87f6478c1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28f-54f0-b73e-3f87f6478c1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28f-54f0-b73e-3f87f6478c1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28f-54f0-b73e-3f87f6478c1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28f-54f0-b73e-3f87f6478c1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28f-54f0-b73e-3f87f6478c1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28f-54f0-b73e-3f87f6478c1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57.35150906184948</c:v>
                </c:pt>
                <c:pt idx="2">
                  <c:v>42.27512804193712</c:v>
                </c:pt>
                <c:pt idx="3">
                  <c:v>37.29397950684728</c:v>
                </c:pt>
                <c:pt idx="4">
                  <c:v>33.97692413646664</c:v>
                </c:pt>
                <c:pt idx="5">
                  <c:v>46.762509207869456</c:v>
                </c:pt>
                <c:pt idx="6">
                  <c:v>55.94417701814053</c:v>
                </c:pt>
                <c:pt idx="7">
                  <c:v>44.726392401420945</c:v>
                </c:pt>
                <c:pt idx="8">
                  <c:v>52.746818701199786</c:v>
                </c:pt>
                <c:pt idx="9">
                  <c:v>51.65979843274463</c:v>
                </c:pt>
                <c:pt idx="10">
                  <c:v>44.91020989251818</c:v>
                </c:pt>
                <c:pt idx="11">
                  <c:v>45.9543404373395</c:v>
                </c:pt>
                <c:pt idx="12">
                  <c:v>58.554328499907136</c:v>
                </c:pt>
                <c:pt idx="13">
                  <c:v>43.433291951632405</c:v>
                </c:pt>
                <c:pt idx="14">
                  <c:v>53.43694655899018</c:v>
                </c:pt>
                <c:pt idx="15">
                  <c:v>55.46913326562765</c:v>
                </c:pt>
                <c:pt idx="16">
                  <c:v>43.4947876067789</c:v>
                </c:pt>
                <c:pt idx="17">
                  <c:v>42.49704792147025</c:v>
                </c:pt>
                <c:pt idx="18">
                  <c:v>39.879875163372624</c:v>
                </c:pt>
                <c:pt idx="19">
                  <c:v>54.61066572636064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5c-ee47-491e-0f1ea3651dd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85c-ee47-491e-0f1ea3651dd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5c-ee47-491e-0f1ea3651dd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85c-ee47-491e-0f1ea3651dd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85c-ee47-491e-0f1ea3651dd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85c-ee47-491e-0f1ea3651dd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5c-ee47-491e-0f1ea3651dd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85c-ee47-491e-0f1ea3651dd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85c-ee47-491e-0f1ea3651dd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85c-ee47-491e-0f1ea3651dd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85c-ee47-491e-0f1ea3651dd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85c-ee47-491e-0f1ea3651dd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85c-ee47-491e-0f1ea3651dd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85c-ee47-491e-0f1ea3651dd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85c-ee47-491e-0f1ea3651dd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85c-ee47-491e-0f1ea3651dd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85c-ee47-491e-0f1ea3651dd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85c-ee47-491e-0f1ea3651dd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85c-ee47-491e-0f1ea3651dd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85c-ee47-491e-0f1ea3651dd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49.97767686858323</c:v>
                </c:pt>
                <c:pt idx="1">
                  <c:v>60.43719806058585</c:v>
                </c:pt>
                <c:pt idx="2">
                  <c:v>48.526326814817075</c:v>
                </c:pt>
                <c:pt idx="3">
                  <c:v>48.41388659465555</c:v>
                </c:pt>
                <c:pt idx="4">
                  <c:v>56.41220708142126</c:v>
                </c:pt>
                <c:pt idx="5">
                  <c:v>45.11903273612635</c:v>
                </c:pt>
                <c:pt idx="6">
                  <c:v>50.05791610271096</c:v>
                </c:pt>
                <c:pt idx="7">
                  <c:v>63.2538252690333</c:v>
                </c:pt>
                <c:pt idx="8">
                  <c:v>49.083147069891346</c:v>
                </c:pt>
                <c:pt idx="9">
                  <c:v>57.5849769812338</c:v>
                </c:pt>
                <c:pt idx="10">
                  <c:v>56.6186659529264</c:v>
                </c:pt>
                <c:pt idx="11">
                  <c:v>64.3296137543599</c:v>
                </c:pt>
                <c:pt idx="12">
                  <c:v>50.95703732709713</c:v>
                </c:pt>
                <c:pt idx="13">
                  <c:v>44.195343162485955</c:v>
                </c:pt>
                <c:pt idx="14">
                  <c:v>57.1562961830663</c:v>
                </c:pt>
                <c:pt idx="15">
                  <c:v>44.43922006025116</c:v>
                </c:pt>
                <c:pt idx="16">
                  <c:v>47.201327658590074</c:v>
                </c:pt>
                <c:pt idx="17">
                  <c:v>53.84051276057573</c:v>
                </c:pt>
                <c:pt idx="18">
                  <c:v>59.40036921923445</c:v>
                </c:pt>
                <c:pt idx="19">
                  <c:v>47.01921890194114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ca-9a64-fca6-f8786e6ce0d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2ca-9a64-fca6-f8786e6ce0d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ca-9a64-fca6-f8786e6ce0d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2ca-9a64-fca6-f8786e6ce0d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2ca-9a64-fca6-f8786e6ce0d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2ca-9a64-fca6-f8786e6ce0d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2ca-9a64-fca6-f8786e6ce0d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2ca-9a64-fca6-f8786e6ce0d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2ca-9a64-fca6-f8786e6ce0d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2ca-9a64-fca6-f8786e6ce0d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2ca-9a64-fca6-f8786e6ce0d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2ca-9a64-fca6-f8786e6ce0d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2ca-9a64-fca6-f8786e6ce0d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2ca-9a64-fca6-f8786e6ce0d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2ca-9a64-fca6-f8786e6ce0d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2ca-9a64-fca6-f8786e6ce0d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2ca-9a64-fca6-f8786e6ce0d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2ca-9a64-fca6-f8786e6ce0d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2ca-9a64-fca6-f8786e6ce0d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2ca-9a64-fca6-f8786e6ce0d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52.197262797023996</c:v>
                </c:pt>
                <c:pt idx="1">
                  <c:v>42.40460560558918</c:v>
                </c:pt>
                <c:pt idx="2">
                  <c:v>31.745021265738615</c:v>
                </c:pt>
                <c:pt idx="3">
                  <c:v>46.04152396487162</c:v>
                </c:pt>
                <c:pt idx="4">
                  <c:v>46.86038348306963</c:v>
                </c:pt>
                <c:pt idx="5">
                  <c:v>61.3086073401559</c:v>
                </c:pt>
                <c:pt idx="6">
                  <c:v>47.37216783474846</c:v>
                </c:pt>
                <c:pt idx="7">
                  <c:v>41.99601890652639</c:v>
                </c:pt>
                <c:pt idx="8">
                  <c:v>56.40515940891871</c:v>
                </c:pt>
                <c:pt idx="9">
                  <c:v>61.94663882267797</c:v>
                </c:pt>
                <c:pt idx="10">
                  <c:v>41.453115127802825</c:v>
                </c:pt>
                <c:pt idx="11">
                  <c:v>47.52953493261501</c:v>
                </c:pt>
                <c:pt idx="12">
                  <c:v>48.919182050263025</c:v>
                </c:pt>
                <c:pt idx="13">
                  <c:v>25.578227326823882</c:v>
                </c:pt>
                <c:pt idx="14">
                  <c:v>40.2994214477288</c:v>
                </c:pt>
                <c:pt idx="15">
                  <c:v>40.202220030534654</c:v>
                </c:pt>
                <c:pt idx="16">
                  <c:v>70.33026116165905</c:v>
                </c:pt>
                <c:pt idx="17">
                  <c:v>59.275473995818</c:v>
                </c:pt>
                <c:pt idx="18">
                  <c:v>25.457202551782004</c:v>
                </c:pt>
                <c:pt idx="19">
                  <c:v>37.47220306517073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5.87190950818283</c:v>
                </c:pt>
                <c:pt idx="1">
                  <c:v>2.615727402570899</c:v>
                </c:pt>
                <c:pt idx="2">
                  <c:v>2.9875546071925236</c:v>
                </c:pt>
                <c:pt idx="3">
                  <c:v>2.1816745542840903</c:v>
                </c:pt>
                <c:pt idx="4">
                  <c:v>1.9207294927170104</c:v>
                </c:pt>
                <c:pt idx="5">
                  <c:v>27.119778697266746</c:v>
                </c:pt>
                <c:pt idx="6">
                  <c:v>3.0755617272851556</c:v>
                </c:pt>
                <c:pt idx="7">
                  <c:v>3.283479276002013</c:v>
                </c:pt>
                <c:pt idx="8">
                  <c:v>2.436691250163578</c:v>
                </c:pt>
                <c:pt idx="9">
                  <c:v>3.6073951503271244</c:v>
                </c:pt>
                <c:pt idx="10">
                  <c:v>14.320373846919427</c:v>
                </c:pt>
                <c:pt idx="11">
                  <c:v>6.179919146855402</c:v>
                </c:pt>
                <c:pt idx="12">
                  <c:v>4.258404815864338</c:v>
                </c:pt>
                <c:pt idx="13">
                  <c:v>3.083165132628579</c:v>
                </c:pt>
                <c:pt idx="14">
                  <c:v>2.8510350794460075</c:v>
                </c:pt>
                <c:pt idx="15">
                  <c:v>2.8320533851301475</c:v>
                </c:pt>
                <c:pt idx="16">
                  <c:v>2.534970351895915</c:v>
                </c:pt>
                <c:pt idx="17">
                  <c:v>9.471080174912666</c:v>
                </c:pt>
                <c:pt idx="18">
                  <c:v>2.565762031627923</c:v>
                </c:pt>
                <c:pt idx="19">
                  <c:v>5.900219665542882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d6-52d7-93de-299140beb14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d6-52d7-93de-299140beb14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d6-52d7-93de-299140beb14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d6-52d7-93de-299140beb14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d6-52d7-93de-299140beb14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0d6-52d7-93de-299140beb14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0d6-52d7-93de-299140beb14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0d6-52d7-93de-299140beb14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0d6-52d7-93de-299140beb14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0d6-52d7-93de-299140beb14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d6-52d7-93de-299140beb14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d6-52d7-93de-299140beb14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d6-52d7-93de-299140beb14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d6-52d7-93de-299140beb14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d6-52d7-93de-299140beb14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0d6-52d7-93de-299140beb14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0d6-52d7-93de-299140beb14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d6-52d7-93de-299140beb14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d6-52d7-93de-299140beb14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0d6-52d7-93de-299140beb14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3.6073951503271244</c:v>
                </c:pt>
                <c:pt idx="1">
                  <c:v>4.415979879369697</c:v>
                </c:pt>
                <c:pt idx="2">
                  <c:v>2.611470564891744</c:v>
                </c:pt>
                <c:pt idx="3">
                  <c:v>3.283479276002013</c:v>
                </c:pt>
                <c:pt idx="4">
                  <c:v>27.119778697266746</c:v>
                </c:pt>
                <c:pt idx="5">
                  <c:v>2.8996353382003974</c:v>
                </c:pt>
                <c:pt idx="6">
                  <c:v>4.385701065699905</c:v>
                </c:pt>
                <c:pt idx="7">
                  <c:v>5.336927220096772</c:v>
                </c:pt>
                <c:pt idx="8">
                  <c:v>6.262940128053276</c:v>
                </c:pt>
                <c:pt idx="9">
                  <c:v>12.316127912054668</c:v>
                </c:pt>
                <c:pt idx="10">
                  <c:v>6.568015117663498</c:v>
                </c:pt>
                <c:pt idx="11">
                  <c:v>27.10500877537007</c:v>
                </c:pt>
                <c:pt idx="12">
                  <c:v>2.1816745542840903</c:v>
                </c:pt>
                <c:pt idx="13">
                  <c:v>3.250139230769194</c:v>
                </c:pt>
                <c:pt idx="14">
                  <c:v>3.083165132628579</c:v>
                </c:pt>
                <c:pt idx="15">
                  <c:v>6.20731593355484</c:v>
                </c:pt>
                <c:pt idx="16">
                  <c:v>13.638629139632393</c:v>
                </c:pt>
                <c:pt idx="17">
                  <c:v>1.9152046087067724</c:v>
                </c:pt>
                <c:pt idx="18">
                  <c:v>3.1212340068841073</c:v>
                </c:pt>
                <c:pt idx="19">
                  <c:v>3.5543457443104023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62-6a8e-e8d6-3e4315321e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62-6a8e-e8d6-3e4315321e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62-6a8e-e8d6-3e4315321e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62-6a8e-e8d6-3e4315321e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62-6a8e-e8d6-3e4315321e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62-6a8e-e8d6-3e4315321e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62-6a8e-e8d6-3e4315321e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62-6a8e-e8d6-3e4315321e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62-6a8e-e8d6-3e4315321e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62-6a8e-e8d6-3e4315321e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62-6a8e-e8d6-3e4315321e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62-6a8e-e8d6-3e4315321e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62-6a8e-e8d6-3e4315321e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62-6a8e-e8d6-3e4315321e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62-6a8e-e8d6-3e4315321e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62-6a8e-e8d6-3e4315321e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62-6a8e-e8d6-3e4315321e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62-6a8e-e8d6-3e4315321e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62-6a8e-e8d6-3e4315321e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62-6a8e-e8d6-3e4315321e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6.785341417689504</c:v>
                </c:pt>
                <c:pt idx="1">
                  <c:v>7.190358584688177</c:v>
                </c:pt>
                <c:pt idx="2">
                  <c:v>7.61532515629109</c:v>
                </c:pt>
                <c:pt idx="3">
                  <c:v>5.461258100180083</c:v>
                </c:pt>
                <c:pt idx="4">
                  <c:v>5.359609478690252</c:v>
                </c:pt>
                <c:pt idx="5">
                  <c:v>8.090303218673338</c:v>
                </c:pt>
                <c:pt idx="6">
                  <c:v>38.201242750594105</c:v>
                </c:pt>
                <c:pt idx="7">
                  <c:v>3.307822377107134</c:v>
                </c:pt>
                <c:pt idx="8">
                  <c:v>6.924560122575553</c:v>
                </c:pt>
                <c:pt idx="9">
                  <c:v>2.8916628362740706</c:v>
                </c:pt>
                <c:pt idx="10">
                  <c:v>7.723158288271772</c:v>
                </c:pt>
                <c:pt idx="11">
                  <c:v>12.945096098330223</c:v>
                </c:pt>
                <c:pt idx="12">
                  <c:v>12.351161971714973</c:v>
                </c:pt>
                <c:pt idx="13">
                  <c:v>7.20191500107387</c:v>
                </c:pt>
                <c:pt idx="14">
                  <c:v>3.0249353446161953</c:v>
                </c:pt>
                <c:pt idx="15">
                  <c:v>6.711828125274164</c:v>
                </c:pt>
                <c:pt idx="16">
                  <c:v>5.31089910626712</c:v>
                </c:pt>
                <c:pt idx="17">
                  <c:v>7.8982571192544295</c:v>
                </c:pt>
                <c:pt idx="18">
                  <c:v>68.70479041579921</c:v>
                </c:pt>
                <c:pt idx="19">
                  <c:v>3.8679000416432174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ec2-4698-d15b-00994f14be1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ec2-4698-d15b-00994f14be1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ec2-4698-d15b-00994f14be1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ec2-4698-d15b-00994f14be1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ec2-4698-d15b-00994f14be1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ec2-4698-d15b-00994f14be1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ec2-4698-d15b-00994f14be1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ec2-4698-d15b-00994f14be1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ec2-4698-d15b-00994f14be1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ec2-4698-d15b-00994f14be1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ec2-4698-d15b-00994f14be1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ec2-4698-d15b-00994f14be1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ec2-4698-d15b-00994f14be1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ec2-4698-d15b-00994f14be1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ec2-4698-d15b-00994f14be1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ec2-4698-d15b-00994f14be1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ec2-4698-d15b-00994f14be1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ec2-4698-d15b-00994f14be1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ec2-4698-d15b-00994f14be1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ec2-4698-d15b-00994f14be1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32.08905304824606</c:v>
                </c:pt>
                <c:pt idx="1">
                  <c:v>59.09243593826003</c:v>
                </c:pt>
                <c:pt idx="2">
                  <c:v>65.49827096171187</c:v>
                </c:pt>
                <c:pt idx="3">
                  <c:v>33.28030070646436</c:v>
                </c:pt>
                <c:pt idx="4">
                  <c:v>76.20171853475715</c:v>
                </c:pt>
                <c:pt idx="5">
                  <c:v>37.61440590261146</c:v>
                </c:pt>
                <c:pt idx="6">
                  <c:v>41.3053616684925</c:v>
                </c:pt>
                <c:pt idx="7">
                  <c:v>32.32437271774</c:v>
                </c:pt>
                <c:pt idx="8">
                  <c:v>61.50768573645549</c:v>
                </c:pt>
                <c:pt idx="9">
                  <c:v>58.658553678512796</c:v>
                </c:pt>
                <c:pt idx="10">
                  <c:v>80.75448656323208</c:v>
                </c:pt>
                <c:pt idx="11">
                  <c:v>41.03399867081011</c:v>
                </c:pt>
                <c:pt idx="12">
                  <c:v>53.98847385934829</c:v>
                </c:pt>
                <c:pt idx="13">
                  <c:v>59.46454720845665</c:v>
                </c:pt>
                <c:pt idx="14">
                  <c:v>67.08759836538768</c:v>
                </c:pt>
                <c:pt idx="15">
                  <c:v>39.47125653677213</c:v>
                </c:pt>
                <c:pt idx="16">
                  <c:v>64.45368229656556</c:v>
                </c:pt>
                <c:pt idx="17">
                  <c:v>49.0474746161207</c:v>
                </c:pt>
                <c:pt idx="18">
                  <c:v>8.165203472923862</c:v>
                </c:pt>
                <c:pt idx="19">
                  <c:v>70.89754970578394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ca1-1eca-85e3-8d416e67f4b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ca1-1eca-85e3-8d416e67f4b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ca1-1eca-85e3-8d416e67f4b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ca1-1eca-85e3-8d416e67f4b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ca1-1eca-85e3-8d416e67f4b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ca1-1eca-85e3-8d416e67f4b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ca1-1eca-85e3-8d416e67f4b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ca1-1eca-85e3-8d416e67f4b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ca1-1eca-85e3-8d416e67f4b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ca1-1eca-85e3-8d416e67f4b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ca1-1eca-85e3-8d416e67f4b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ca1-1eca-85e3-8d416e67f4b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ca1-1eca-85e3-8d416e67f4b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ca1-1eca-85e3-8d416e67f4b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ca1-1eca-85e3-8d416e67f4b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ca1-1eca-85e3-8d416e67f4b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ca1-1eca-85e3-8d416e67f4b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ca1-1eca-85e3-8d416e67f4b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ca1-1eca-85e3-8d416e67f4b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ca1-1eca-85e3-8d416e67f4b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73.42426523826703</c:v>
                </c:pt>
                <c:pt idx="1">
                  <c:v>63.0212032391669</c:v>
                </c:pt>
                <c:pt idx="2">
                  <c:v>67.0181174297457</c:v>
                </c:pt>
                <c:pt idx="3">
                  <c:v>78.16723954000999</c:v>
                </c:pt>
                <c:pt idx="4">
                  <c:v>54.93370745854508</c:v>
                </c:pt>
                <c:pt idx="5">
                  <c:v>27.596179196383208</c:v>
                </c:pt>
                <c:pt idx="6">
                  <c:v>64.71201575794782</c:v>
                </c:pt>
                <c:pt idx="7">
                  <c:v>70.87423402850087</c:v>
                </c:pt>
                <c:pt idx="8">
                  <c:v>35.38973023175233</c:v>
                </c:pt>
                <c:pt idx="9">
                  <c:v>75.21333782022373</c:v>
                </c:pt>
                <c:pt idx="10">
                  <c:v>26.26676713247599</c:v>
                </c:pt>
                <c:pt idx="11">
                  <c:v>73.45814545769001</c:v>
                </c:pt>
                <c:pt idx="12">
                  <c:v>51.37471785113885</c:v>
                </c:pt>
                <c:pt idx="13">
                  <c:v>56.133953850166414</c:v>
                </c:pt>
                <c:pt idx="14">
                  <c:v>53.60705213736989</c:v>
                </c:pt>
                <c:pt idx="15">
                  <c:v>43.52435581289816</c:v>
                </c:pt>
                <c:pt idx="16">
                  <c:v>32.58553695918882</c:v>
                </c:pt>
                <c:pt idx="17">
                  <c:v>16.213209325380337</c:v>
                </c:pt>
                <c:pt idx="18">
                  <c:v>36.52380263380355</c:v>
                </c:pt>
                <c:pt idx="19">
                  <c:v>25.8225996268262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d9-68a7-f198-11496544803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d9-68a7-f198-11496544803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d9-68a7-f198-11496544803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1d9-68a7-f198-11496544803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1d9-68a7-f198-11496544803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1d9-68a7-f198-11496544803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1d9-68a7-f198-11496544803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1d9-68a7-f198-11496544803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1d9-68a7-f198-11496544803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1d9-68a7-f198-11496544803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1d9-68a7-f198-11496544803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1d9-68a7-f198-11496544803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1d9-68a7-f198-11496544803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1d9-68a7-f198-11496544803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1d9-68a7-f198-11496544803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1d9-68a7-f198-11496544803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1d9-68a7-f198-11496544803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1d9-68a7-f198-11496544803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1d9-68a7-f198-11496544803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1d9-68a7-f198-11496544803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41.66732171374692</c:v>
                </c:pt>
                <c:pt idx="1">
                  <c:v>23.552765385146486</c:v>
                </c:pt>
                <c:pt idx="2">
                  <c:v>47.933753070449356</c:v>
                </c:pt>
                <c:pt idx="3">
                  <c:v>37.22961433038996</c:v>
                </c:pt>
                <c:pt idx="4">
                  <c:v>59.638255956765995</c:v>
                </c:pt>
                <c:pt idx="5">
                  <c:v>54.53800658200231</c:v>
                </c:pt>
                <c:pt idx="6">
                  <c:v>40.56735562646109</c:v>
                </c:pt>
                <c:pt idx="7">
                  <c:v>30.001945145775107</c:v>
                </c:pt>
                <c:pt idx="8">
                  <c:v>53.526496895054585</c:v>
                </c:pt>
                <c:pt idx="9">
                  <c:v>32.125635567143384</c:v>
                </c:pt>
                <c:pt idx="10">
                  <c:v>44.55387304394049</c:v>
                </c:pt>
                <c:pt idx="11">
                  <c:v>33.32276239060627</c:v>
                </c:pt>
                <c:pt idx="12">
                  <c:v>19.738464617298295</c:v>
                </c:pt>
                <c:pt idx="13">
                  <c:v>33.31416813560828</c:v>
                </c:pt>
                <c:pt idx="14">
                  <c:v>66.93919850598532</c:v>
                </c:pt>
                <c:pt idx="15">
                  <c:v>56.03595644859518</c:v>
                </c:pt>
                <c:pt idx="16">
                  <c:v>34.52271911691868</c:v>
                </c:pt>
                <c:pt idx="17">
                  <c:v>35.182041512480204</c:v>
                </c:pt>
                <c:pt idx="18">
                  <c:v>43.00614871842</c:v>
                </c:pt>
                <c:pt idx="19">
                  <c:v>40.8022045431217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6f9-3169-1399-81bbdd7bb3c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6f9-3169-1399-81bbdd7bb3c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6f9-3169-1399-81bbdd7bb3c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6f9-3169-1399-81bbdd7bb3c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6f9-3169-1399-81bbdd7bb3c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6f9-3169-1399-81bbdd7bb3c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6f9-3169-1399-81bbdd7bb3c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6f9-3169-1399-81bbdd7bb3c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6f9-3169-1399-81bbdd7bb3c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6f9-3169-1399-81bbdd7bb3c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6f9-3169-1399-81bbdd7bb3c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6f9-3169-1399-81bbdd7bb3c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6f9-3169-1399-81bbdd7bb3c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6f9-3169-1399-81bbdd7bb3c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6f9-3169-1399-81bbdd7bb3c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6f9-3169-1399-81bbdd7bb3c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6f9-3169-1399-81bbdd7bb3c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6f9-3169-1399-81bbdd7bb3c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6f9-3169-1399-81bbdd7bb3c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6f9-3169-1399-81bbdd7bb3c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26.183040090903383</c:v>
                </c:pt>
                <c:pt idx="1">
                  <c:v>26.176324505900375</c:v>
                </c:pt>
                <c:pt idx="2">
                  <c:v>11.80031584461386</c:v>
                </c:pt>
                <c:pt idx="3">
                  <c:v>31.777852258321268</c:v>
                </c:pt>
                <c:pt idx="4">
                  <c:v>23.472499112381033</c:v>
                </c:pt>
                <c:pt idx="5">
                  <c:v>39.60807525780814</c:v>
                </c:pt>
                <c:pt idx="6">
                  <c:v>26.864989136042333</c:v>
                </c:pt>
                <c:pt idx="7">
                  <c:v>42.219233939355895</c:v>
                </c:pt>
                <c:pt idx="8">
                  <c:v>28.869901175512176</c:v>
                </c:pt>
                <c:pt idx="9">
                  <c:v>50.50771842951208</c:v>
                </c:pt>
                <c:pt idx="10">
                  <c:v>29.321482356856723</c:v>
                </c:pt>
                <c:pt idx="11">
                  <c:v>9.685554714308353</c:v>
                </c:pt>
                <c:pt idx="12">
                  <c:v>23.770352423381915</c:v>
                </c:pt>
                <c:pt idx="13">
                  <c:v>31.27919446457065</c:v>
                </c:pt>
                <c:pt idx="14">
                  <c:v>20.18541106051326</c:v>
                </c:pt>
                <c:pt idx="15">
                  <c:v>17.10989213569949</c:v>
                </c:pt>
                <c:pt idx="16">
                  <c:v>16.37983344585154</c:v>
                </c:pt>
                <c:pt idx="17">
                  <c:v>14.390741700461257</c:v>
                </c:pt>
                <c:pt idx="18">
                  <c:v>16.82195071427524</c:v>
                </c:pt>
                <c:pt idx="19">
                  <c:v>27.54847904551325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32-6cc3-5b59-795ebe3193b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32-6cc3-5b59-795ebe3193b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32-6cc3-5b59-795ebe3193b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32-6cc3-5b59-795ebe3193b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632-6cc3-5b59-795ebe3193b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632-6cc3-5b59-795ebe3193b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632-6cc3-5b59-795ebe3193b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632-6cc3-5b59-795ebe3193b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632-6cc3-5b59-795ebe3193b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632-6cc3-5b59-795ebe3193b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632-6cc3-5b59-795ebe3193b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632-6cc3-5b59-795ebe3193b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632-6cc3-5b59-795ebe3193b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632-6cc3-5b59-795ebe3193b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632-6cc3-5b59-795ebe3193b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632-6cc3-5b59-795ebe3193b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632-6cc3-5b59-795ebe3193b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632-6cc3-5b59-795ebe3193b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632-6cc3-5b59-795ebe3193b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632-6cc3-5b59-795ebe3193b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35.831311871904305</c:v>
                </c:pt>
                <c:pt idx="1">
                  <c:v>49.064422453234144</c:v>
                </c:pt>
                <c:pt idx="2">
                  <c:v>30.391526760743737</c:v>
                </c:pt>
                <c:pt idx="3">
                  <c:v>40.45796601295078</c:v>
                </c:pt>
                <c:pt idx="4">
                  <c:v>33.67827849679824</c:v>
                </c:pt>
                <c:pt idx="5">
                  <c:v>23.095415417719952</c:v>
                </c:pt>
                <c:pt idx="6">
                  <c:v>29.862709212905585</c:v>
                </c:pt>
                <c:pt idx="7">
                  <c:v>27.901520049650014</c:v>
                </c:pt>
                <c:pt idx="8">
                  <c:v>40.55984240771452</c:v>
                </c:pt>
                <c:pt idx="9">
                  <c:v>47.82397430504632</c:v>
                </c:pt>
                <c:pt idx="10">
                  <c:v>46.27910037867643</c:v>
                </c:pt>
                <c:pt idx="11">
                  <c:v>34.83639247108517</c:v>
                </c:pt>
                <c:pt idx="12">
                  <c:v>47.70661718899994</c:v>
                </c:pt>
                <c:pt idx="13">
                  <c:v>22.281717883782722</c:v>
                </c:pt>
                <c:pt idx="14">
                  <c:v>25.06867260692396</c:v>
                </c:pt>
                <c:pt idx="15">
                  <c:v>40.8773099237419</c:v>
                </c:pt>
                <c:pt idx="16">
                  <c:v>48.97461602851868</c:v>
                </c:pt>
                <c:pt idx="17">
                  <c:v>33.996424538576456</c:v>
                </c:pt>
                <c:pt idx="18">
                  <c:v>43.2882901499196</c:v>
                </c:pt>
                <c:pt idx="19">
                  <c:v>40.06502433385143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d30-0bf5-2c73-ce816412d31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d30-0bf5-2c73-ce816412d31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d30-0bf5-2c73-ce816412d31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d30-0bf5-2c73-ce816412d31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d30-0bf5-2c73-ce816412d31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d30-0bf5-2c73-ce816412d31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d30-0bf5-2c73-ce816412d31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d30-0bf5-2c73-ce816412d31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d30-0bf5-2c73-ce816412d31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d30-0bf5-2c73-ce816412d31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d30-0bf5-2c73-ce816412d31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d30-0bf5-2c73-ce816412d31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d30-0bf5-2c73-ce816412d31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d30-0bf5-2c73-ce816412d31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d30-0bf5-2c73-ce816412d31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d30-0bf5-2c73-ce816412d31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d30-0bf5-2c73-ce816412d31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d30-0bf5-2c73-ce816412d31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d30-0bf5-2c73-ce816412d31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d30-0bf5-2c73-ce816412d31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52.874075072012985</c:v>
                </c:pt>
                <c:pt idx="1">
                  <c:v>56.12166607300994</c:v>
                </c:pt>
                <c:pt idx="2">
                  <c:v>43.150617905043866</c:v>
                </c:pt>
                <c:pt idx="3">
                  <c:v>58.554328499907136</c:v>
                </c:pt>
                <c:pt idx="4">
                  <c:v>55.713729532552996</c:v>
                </c:pt>
                <c:pt idx="5">
                  <c:v>33.97692413646664</c:v>
                </c:pt>
                <c:pt idx="6">
                  <c:v>51.663557411682</c:v>
                </c:pt>
                <c:pt idx="7">
                  <c:v>37.29397950684728</c:v>
                </c:pt>
                <c:pt idx="8">
                  <c:v>46.81761604305133</c:v>
                </c:pt>
                <c:pt idx="9">
                  <c:v>63.66519251150641</c:v>
                </c:pt>
                <c:pt idx="10">
                  <c:v>43.25739158484869</c:v>
                </c:pt>
                <c:pt idx="11">
                  <c:v>44.64291758970692</c:v>
                </c:pt>
                <c:pt idx="12">
                  <c:v>42.08596413220937</c:v>
                </c:pt>
                <c:pt idx="13">
                  <c:v>53.43694655899018</c:v>
                </c:pt>
                <c:pt idx="14">
                  <c:v>40.49308856489854</c:v>
                </c:pt>
                <c:pt idx="15">
                  <c:v>58.02214617970277</c:v>
                </c:pt>
                <c:pt idx="16">
                  <c:v>44.32788565237562</c:v>
                </c:pt>
                <c:pt idx="17">
                  <c:v>43.46984777936821</c:v>
                </c:pt>
                <c:pt idx="18">
                  <c:v>42.496649344594644</c:v>
                </c:pt>
                <c:pt idx="19">
                  <c:v>40.47866598783817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1ad-1686-eb76-87412bcee2d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1ad-1686-eb76-87412bcee2d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1ad-1686-eb76-87412bcee2d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1ad-1686-eb76-87412bcee2d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1ad-1686-eb76-87412bcee2d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1ad-1686-eb76-87412bcee2d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1ad-1686-eb76-87412bcee2d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1ad-1686-eb76-87412bcee2d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1ad-1686-eb76-87412bcee2d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1ad-1686-eb76-87412bcee2d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1ad-1686-eb76-87412bcee2d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1ad-1686-eb76-87412bcee2d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1ad-1686-eb76-87412bcee2d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1ad-1686-eb76-87412bcee2d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1ad-1686-eb76-87412bcee2d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1ad-1686-eb76-87412bcee2d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1ad-1686-eb76-87412bcee2d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1ad-1686-eb76-87412bcee2d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1ad-1686-eb76-87412bcee2d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1ad-1686-eb76-87412bcee2d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53.71186318903082</c:v>
                </c:pt>
                <c:pt idx="2">
                  <c:v>59.6015833141151</c:v>
                </c:pt>
                <c:pt idx="3">
                  <c:v>50.95703732709713</c:v>
                </c:pt>
                <c:pt idx="4">
                  <c:v>46.4015894796873</c:v>
                </c:pt>
                <c:pt idx="5">
                  <c:v>56.41220708142126</c:v>
                </c:pt>
                <c:pt idx="6">
                  <c:v>57.01987595311706</c:v>
                </c:pt>
                <c:pt idx="7">
                  <c:v>48.41388659465555</c:v>
                </c:pt>
                <c:pt idx="8">
                  <c:v>46.804851780680835</c:v>
                </c:pt>
                <c:pt idx="9">
                  <c:v>49.97767686858323</c:v>
                </c:pt>
                <c:pt idx="10">
                  <c:v>55.85368341635766</c:v>
                </c:pt>
                <c:pt idx="11">
                  <c:v>47.33077320652721</c:v>
                </c:pt>
                <c:pt idx="12">
                  <c:v>51.195971803373034</c:v>
                </c:pt>
                <c:pt idx="13">
                  <c:v>57.1562961830663</c:v>
                </c:pt>
                <c:pt idx="14">
                  <c:v>48.87646263273584</c:v>
                </c:pt>
                <c:pt idx="15">
                  <c:v>54.21810973411233</c:v>
                </c:pt>
                <c:pt idx="16">
                  <c:v>54.50032797498423</c:v>
                </c:pt>
                <c:pt idx="17">
                  <c:v>37.18639548092073</c:v>
                </c:pt>
                <c:pt idx="18">
                  <c:v>49.17131753599982</c:v>
                </c:pt>
                <c:pt idx="19">
                  <c:v>50.052933613243916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9fc-e281-bd6d-3e8f3706af5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9fc-e281-bd6d-3e8f3706af5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9fc-e281-bd6d-3e8f3706af5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9fc-e281-bd6d-3e8f3706af5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9fc-e281-bd6d-3e8f3706af5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9fc-e281-bd6d-3e8f3706af5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9fc-e281-bd6d-3e8f3706af5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9fc-e281-bd6d-3e8f3706af5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9fc-e281-bd6d-3e8f3706af5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9fc-e281-bd6d-3e8f3706af5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9fc-e281-bd6d-3e8f3706af5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9fc-e281-bd6d-3e8f3706af5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9fc-e281-bd6d-3e8f3706af5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9fc-e281-bd6d-3e8f3706af5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9fc-e281-bd6d-3e8f3706af5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9fc-e281-bd6d-3e8f3706af5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9fc-e281-bd6d-3e8f3706af5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9fc-e281-bd6d-3e8f3706af5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9fc-e281-bd6d-3e8f3706af5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9fc-e281-bd6d-3e8f3706af5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53.2616540349287</c:v>
                </c:pt>
                <c:pt idx="1">
                  <c:v>25.945396756728982</c:v>
                </c:pt>
                <c:pt idx="2">
                  <c:v>51.07988202427809</c:v>
                </c:pt>
                <c:pt idx="3">
                  <c:v>48.919182050263025</c:v>
                </c:pt>
                <c:pt idx="4">
                  <c:v>47.23218669228355</c:v>
                </c:pt>
                <c:pt idx="5">
                  <c:v>46.86038348306963</c:v>
                </c:pt>
                <c:pt idx="6">
                  <c:v>42.828179843202896</c:v>
                </c:pt>
                <c:pt idx="7">
                  <c:v>46.04152396487162</c:v>
                </c:pt>
                <c:pt idx="8">
                  <c:v>48.47040610670996</c:v>
                </c:pt>
                <c:pt idx="9">
                  <c:v>52.197262797023996</c:v>
                </c:pt>
                <c:pt idx="10">
                  <c:v>51.44577843245315</c:v>
                </c:pt>
                <c:pt idx="11">
                  <c:v>40.119535197082165</c:v>
                </c:pt>
                <c:pt idx="12">
                  <c:v>58.407859573262435</c:v>
                </c:pt>
                <c:pt idx="13">
                  <c:v>40.2994214477288</c:v>
                </c:pt>
                <c:pt idx="14">
                  <c:v>53.62472894885069</c:v>
                </c:pt>
                <c:pt idx="15">
                  <c:v>59.32281828373668</c:v>
                </c:pt>
                <c:pt idx="16">
                  <c:v>40.516728677560806</c:v>
                </c:pt>
                <c:pt idx="17">
                  <c:v>40.88263816784602</c:v>
                </c:pt>
                <c:pt idx="18">
                  <c:v>51.406073884209356</c:v>
                </c:pt>
                <c:pt idx="19">
                  <c:v>42.27363835028874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9.824344083398922</c:v>
                </c:pt>
                <c:pt idx="1">
                  <c:v>12.707098573465183</c:v>
                </c:pt>
                <c:pt idx="2">
                  <c:v>35.09373914093874</c:v>
                </c:pt>
                <c:pt idx="3">
                  <c:v>12.351161971714973</c:v>
                </c:pt>
                <c:pt idx="4">
                  <c:v>9.179232181881575</c:v>
                </c:pt>
                <c:pt idx="5">
                  <c:v>5.359609478690252</c:v>
                </c:pt>
                <c:pt idx="6">
                  <c:v>6.61508292657694</c:v>
                </c:pt>
                <c:pt idx="7">
                  <c:v>5.461258100180083</c:v>
                </c:pt>
                <c:pt idx="8">
                  <c:v>6.405233998153418</c:v>
                </c:pt>
                <c:pt idx="9">
                  <c:v>6.785341417689504</c:v>
                </c:pt>
                <c:pt idx="10">
                  <c:v>6.067349456524676</c:v>
                </c:pt>
                <c:pt idx="11">
                  <c:v>4.464887282964815</c:v>
                </c:pt>
                <c:pt idx="12">
                  <c:v>9.398632375111132</c:v>
                </c:pt>
                <c:pt idx="13">
                  <c:v>3.0249353446161953</c:v>
                </c:pt>
                <c:pt idx="14">
                  <c:v>11.014361015595108</c:v>
                </c:pt>
                <c:pt idx="15">
                  <c:v>6.5066604895971825</c:v>
                </c:pt>
                <c:pt idx="16">
                  <c:v>7.576984510699491</c:v>
                </c:pt>
                <c:pt idx="17">
                  <c:v>7.782969566105404</c:v>
                </c:pt>
                <c:pt idx="18">
                  <c:v>6.95204871595829</c:v>
                </c:pt>
                <c:pt idx="19">
                  <c:v>9.438690227669866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d83-48ca-91c3-c42043e7fe8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d83-48ca-91c3-c42043e7fe8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d83-48ca-91c3-c42043e7fe8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d83-48ca-91c3-c42043e7fe8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d83-48ca-91c3-c42043e7fe8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d83-48ca-91c3-c42043e7fe8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d83-48ca-91c3-c42043e7fe8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d83-48ca-91c3-c42043e7fe8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d83-48ca-91c3-c42043e7fe8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d83-48ca-91c3-c42043e7fe8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d83-48ca-91c3-c42043e7fe8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d83-48ca-91c3-c42043e7fe8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d83-48ca-91c3-c42043e7fe8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d83-48ca-91c3-c42043e7fe8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d83-48ca-91c3-c42043e7fe8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d83-48ca-91c3-c42043e7fe8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d83-48ca-91c3-c42043e7fe8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d83-48ca-91c3-c42043e7fe8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d83-48ca-91c3-c42043e7fe8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d83-48ca-91c3-c42043e7fe8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5.87190950818283</c:v>
                </c:pt>
                <c:pt idx="1">
                  <c:v>2.615727402570899</c:v>
                </c:pt>
                <c:pt idx="2">
                  <c:v>2.9875546071925236</c:v>
                </c:pt>
                <c:pt idx="3">
                  <c:v>2.1816745542840903</c:v>
                </c:pt>
                <c:pt idx="4">
                  <c:v>1.9207294927170104</c:v>
                </c:pt>
                <c:pt idx="5">
                  <c:v>27.119778697266746</c:v>
                </c:pt>
                <c:pt idx="6">
                  <c:v>3.0755617272851556</c:v>
                </c:pt>
                <c:pt idx="7">
                  <c:v>3.283479276002013</c:v>
                </c:pt>
                <c:pt idx="8">
                  <c:v>2.436691250163578</c:v>
                </c:pt>
                <c:pt idx="9">
                  <c:v>3.6073951503271244</c:v>
                </c:pt>
                <c:pt idx="10">
                  <c:v>14.320373846919427</c:v>
                </c:pt>
                <c:pt idx="11">
                  <c:v>6.179919146855402</c:v>
                </c:pt>
                <c:pt idx="12">
                  <c:v>4.258404815864338</c:v>
                </c:pt>
                <c:pt idx="13">
                  <c:v>3.083165132628579</c:v>
                </c:pt>
                <c:pt idx="14">
                  <c:v>2.8510350794460075</c:v>
                </c:pt>
                <c:pt idx="15">
                  <c:v>2.8320533851301475</c:v>
                </c:pt>
                <c:pt idx="16">
                  <c:v>2.534970351895915</c:v>
                </c:pt>
                <c:pt idx="17">
                  <c:v>9.471080174912666</c:v>
                </c:pt>
                <c:pt idx="18">
                  <c:v>2.565762031627923</c:v>
                </c:pt>
                <c:pt idx="19">
                  <c:v>5.900219665542882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459-9276-a3c0-3c8d6324760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459-9276-a3c0-3c8d6324760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459-9276-a3c0-3c8d6324760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459-9276-a3c0-3c8d6324760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459-9276-a3c0-3c8d6324760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459-9276-a3c0-3c8d6324760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459-9276-a3c0-3c8d6324760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459-9276-a3c0-3c8d6324760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459-9276-a3c0-3c8d6324760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459-9276-a3c0-3c8d6324760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459-9276-a3c0-3c8d6324760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459-9276-a3c0-3c8d6324760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459-9276-a3c0-3c8d6324760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459-9276-a3c0-3c8d6324760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459-9276-a3c0-3c8d6324760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459-9276-a3c0-3c8d6324760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459-9276-a3c0-3c8d6324760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459-9276-a3c0-3c8d6324760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459-9276-a3c0-3c8d6324760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459-9276-a3c0-3c8d6324760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9.824344083398922</c:v>
                </c:pt>
                <c:pt idx="1">
                  <c:v>12.707098573465183</c:v>
                </c:pt>
                <c:pt idx="2">
                  <c:v>35.09373914093874</c:v>
                </c:pt>
                <c:pt idx="3">
                  <c:v>12.351161971714973</c:v>
                </c:pt>
                <c:pt idx="4">
                  <c:v>9.179232181881575</c:v>
                </c:pt>
                <c:pt idx="5">
                  <c:v>5.359609478690252</c:v>
                </c:pt>
                <c:pt idx="6">
                  <c:v>6.61508292657694</c:v>
                </c:pt>
                <c:pt idx="7">
                  <c:v>5.461258100180083</c:v>
                </c:pt>
                <c:pt idx="8">
                  <c:v>6.405233998153418</c:v>
                </c:pt>
                <c:pt idx="9">
                  <c:v>6.785341417689504</c:v>
                </c:pt>
                <c:pt idx="10">
                  <c:v>6.067349456524676</c:v>
                </c:pt>
                <c:pt idx="11">
                  <c:v>4.464887282964815</c:v>
                </c:pt>
                <c:pt idx="12">
                  <c:v>9.398632375111132</c:v>
                </c:pt>
                <c:pt idx="13">
                  <c:v>3.0249353446161953</c:v>
                </c:pt>
                <c:pt idx="14">
                  <c:v>11.014361015595108</c:v>
                </c:pt>
                <c:pt idx="15">
                  <c:v>6.5066604895971825</c:v>
                </c:pt>
                <c:pt idx="16">
                  <c:v>7.576984510699491</c:v>
                </c:pt>
                <c:pt idx="17">
                  <c:v>7.782969566105404</c:v>
                </c:pt>
                <c:pt idx="18">
                  <c:v>6.95204871595829</c:v>
                </c:pt>
                <c:pt idx="19">
                  <c:v>9.438690227669866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7f-e4a9-7737-53d24ba6483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47f-e4a9-7737-53d24ba6483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7f-e4a9-7737-53d24ba6483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47f-e4a9-7737-53d24ba6483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7f-e4a9-7737-53d24ba6483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47f-e4a9-7737-53d24ba6483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7f-e4a9-7737-53d24ba6483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47f-e4a9-7737-53d24ba6483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47f-e4a9-7737-53d24ba6483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47f-e4a9-7737-53d24ba6483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47f-e4a9-7737-53d24ba6483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47f-e4a9-7737-53d24ba6483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47f-e4a9-7737-53d24ba6483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47f-e4a9-7737-53d24ba6483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47f-e4a9-7737-53d24ba6483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47f-e4a9-7737-53d24ba6483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47f-e4a9-7737-53d24ba6483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47f-e4a9-7737-53d24ba6483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47f-e4a9-7737-53d24ba6483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47f-e4a9-7737-53d24ba6483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29.29254379379334</c:v>
                </c:pt>
                <c:pt idx="1">
                  <c:v>39.19126986984746</c:v>
                </c:pt>
                <c:pt idx="2">
                  <c:v>16.31612010874505</c:v>
                </c:pt>
                <c:pt idx="3">
                  <c:v>53.98847385934829</c:v>
                </c:pt>
                <c:pt idx="4">
                  <c:v>34.62497110064937</c:v>
                </c:pt>
                <c:pt idx="5">
                  <c:v>76.20171853475715</c:v>
                </c:pt>
                <c:pt idx="6">
                  <c:v>56.707942457885856</c:v>
                </c:pt>
                <c:pt idx="7">
                  <c:v>33.28030070646436</c:v>
                </c:pt>
                <c:pt idx="8">
                  <c:v>38.65000326129323</c:v>
                </c:pt>
                <c:pt idx="9">
                  <c:v>32.08905304824606</c:v>
                </c:pt>
                <c:pt idx="10">
                  <c:v>37.00560588637966</c:v>
                </c:pt>
                <c:pt idx="11">
                  <c:v>87.92790889141907</c:v>
                </c:pt>
                <c:pt idx="12">
                  <c:v>41.32315203787832</c:v>
                </c:pt>
                <c:pt idx="13">
                  <c:v>67.08759836538768</c:v>
                </c:pt>
                <c:pt idx="14">
                  <c:v>47.892510292085014</c:v>
                </c:pt>
                <c:pt idx="15">
                  <c:v>71.8712285079899</c:v>
                </c:pt>
                <c:pt idx="16">
                  <c:v>49.82472335008723</c:v>
                </c:pt>
                <c:pt idx="17">
                  <c:v>39.39385095742483</c:v>
                </c:pt>
                <c:pt idx="18">
                  <c:v>23.861011760939444</c:v>
                </c:pt>
                <c:pt idx="19">
                  <c:v>30.640129017037392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541-80ce-44d0-82071eac706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541-80ce-44d0-82071eac706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541-80ce-44d0-82071eac706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541-80ce-44d0-82071eac706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541-80ce-44d0-82071eac706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541-80ce-44d0-82071eac706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541-80ce-44d0-82071eac706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541-80ce-44d0-82071eac706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541-80ce-44d0-82071eac706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541-80ce-44d0-82071eac706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541-80ce-44d0-82071eac706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541-80ce-44d0-82071eac706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541-80ce-44d0-82071eac706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541-80ce-44d0-82071eac706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541-80ce-44d0-82071eac706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541-80ce-44d0-82071eac706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541-80ce-44d0-82071eac706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541-80ce-44d0-82071eac706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541-80ce-44d0-82071eac706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541-80ce-44d0-82071eac706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54.44525886130045</c:v>
                </c:pt>
                <c:pt idx="1">
                  <c:v>43.27709084960526</c:v>
                </c:pt>
                <c:pt idx="2">
                  <c:v>61.39219691535046</c:v>
                </c:pt>
                <c:pt idx="3">
                  <c:v>51.37471785113885</c:v>
                </c:pt>
                <c:pt idx="4">
                  <c:v>56.19080262949504</c:v>
                </c:pt>
                <c:pt idx="5">
                  <c:v>54.93370745854508</c:v>
                </c:pt>
                <c:pt idx="6">
                  <c:v>54.70598477366505</c:v>
                </c:pt>
                <c:pt idx="7">
                  <c:v>78.16723954000999</c:v>
                </c:pt>
                <c:pt idx="8">
                  <c:v>38.422942783887926</c:v>
                </c:pt>
                <c:pt idx="9">
                  <c:v>73.42426523826703</c:v>
                </c:pt>
                <c:pt idx="10">
                  <c:v>14.779967522172013</c:v>
                </c:pt>
                <c:pt idx="11">
                  <c:v>64.94358192355234</c:v>
                </c:pt>
                <c:pt idx="12">
                  <c:v>32.0863327020332</c:v>
                </c:pt>
                <c:pt idx="13">
                  <c:v>53.60705213736989</c:v>
                </c:pt>
                <c:pt idx="14">
                  <c:v>62.03140988229825</c:v>
                </c:pt>
                <c:pt idx="15">
                  <c:v>71.29933192159238</c:v>
                </c:pt>
                <c:pt idx="16">
                  <c:v>79.12630113819883</c:v>
                </c:pt>
                <c:pt idx="17">
                  <c:v>42.8928541655168</c:v>
                </c:pt>
                <c:pt idx="18">
                  <c:v>81.41898897277402</c:v>
                </c:pt>
                <c:pt idx="19">
                  <c:v>50.317592604924755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43-5f5e-1962-74d4666b81f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43-5f5e-1962-74d4666b81f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43-5f5e-1962-74d4666b81f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43-5f5e-1962-74d4666b81f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43-5f5e-1962-74d4666b81f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43-5f5e-1962-74d4666b81f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43-5f5e-1962-74d4666b81f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43-5f5e-1962-74d4666b81f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43-5f5e-1962-74d4666b81f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43-5f5e-1962-74d4666b81f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43-5f5e-1962-74d4666b81f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43-5f5e-1962-74d4666b81f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43-5f5e-1962-74d4666b81f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43-5f5e-1962-74d4666b81f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43-5f5e-1962-74d4666b81f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43-5f5e-1962-74d4666b81f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43-5f5e-1962-74d4666b81f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43-5f5e-1962-74d4666b81f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43-5f5e-1962-74d4666b81f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43-5f5e-1962-74d4666b81f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20.935126706545557</c:v>
                </c:pt>
                <c:pt idx="1">
                  <c:v>22.407384338102126</c:v>
                </c:pt>
                <c:pt idx="2">
                  <c:v>42.27054796801529</c:v>
                </c:pt>
                <c:pt idx="3">
                  <c:v>19.738464617298295</c:v>
                </c:pt>
                <c:pt idx="4">
                  <c:v>29.031597729595916</c:v>
                </c:pt>
                <c:pt idx="5">
                  <c:v>59.638255956765995</c:v>
                </c:pt>
                <c:pt idx="6">
                  <c:v>49.25089371800906</c:v>
                </c:pt>
                <c:pt idx="7">
                  <c:v>37.22961433038996</c:v>
                </c:pt>
                <c:pt idx="8">
                  <c:v>42.23019546288853</c:v>
                </c:pt>
                <c:pt idx="9">
                  <c:v>41.66732171374692</c:v>
                </c:pt>
                <c:pt idx="10">
                  <c:v>34.95524542499531</c:v>
                </c:pt>
                <c:pt idx="11">
                  <c:v>36.68678117884373</c:v>
                </c:pt>
                <c:pt idx="12">
                  <c:v>40.422516199617206</c:v>
                </c:pt>
                <c:pt idx="13">
                  <c:v>66.93919850598532</c:v>
                </c:pt>
                <c:pt idx="14">
                  <c:v>47.94744008039277</c:v>
                </c:pt>
                <c:pt idx="15">
                  <c:v>27.98678379288567</c:v>
                </c:pt>
                <c:pt idx="16">
                  <c:v>45.487218303060615</c:v>
                </c:pt>
                <c:pt idx="17">
                  <c:v>21.134736195688507</c:v>
                </c:pt>
                <c:pt idx="18">
                  <c:v>58.13146167116423</c:v>
                </c:pt>
                <c:pt idx="19">
                  <c:v>22.931401800047592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d54-c3e4-cbd8-27332bc8834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d54-c3e4-cbd8-27332bc8834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d54-c3e4-cbd8-27332bc8834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d54-c3e4-cbd8-27332bc8834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d54-c3e4-cbd8-27332bc8834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d54-c3e4-cbd8-27332bc8834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d54-c3e4-cbd8-27332bc8834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d54-c3e4-cbd8-27332bc8834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d54-c3e4-cbd8-27332bc8834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d54-c3e4-cbd8-27332bc8834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d54-c3e4-cbd8-27332bc8834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d54-c3e4-cbd8-27332bc8834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d54-c3e4-cbd8-27332bc8834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d54-c3e4-cbd8-27332bc8834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d54-c3e4-cbd8-27332bc8834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d54-c3e4-cbd8-27332bc8834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d54-c3e4-cbd8-27332bc8834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d54-c3e4-cbd8-27332bc8834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d54-c3e4-cbd8-27332bc8834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d54-c3e4-cbd8-27332bc8834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29.656076414679877</c:v>
                </c:pt>
                <c:pt idx="1">
                  <c:v>32.33048727657747</c:v>
                </c:pt>
                <c:pt idx="2">
                  <c:v>26.176324505900375</c:v>
                </c:pt>
                <c:pt idx="3">
                  <c:v>16.37983344585154</c:v>
                </c:pt>
                <c:pt idx="4">
                  <c:v>50.50771842951208</c:v>
                </c:pt>
                <c:pt idx="5">
                  <c:v>23.770352423381915</c:v>
                </c:pt>
                <c:pt idx="6">
                  <c:v>29.321482356856723</c:v>
                </c:pt>
                <c:pt idx="7">
                  <c:v>34.29766510739201</c:v>
                </c:pt>
                <c:pt idx="8">
                  <c:v>16.82195071427524</c:v>
                </c:pt>
                <c:pt idx="9">
                  <c:v>17.165156467063603</c:v>
                </c:pt>
                <c:pt idx="10">
                  <c:v>27.3903347083078</c:v>
                </c:pt>
                <c:pt idx="11">
                  <c:v>36.73039834398852</c:v>
                </c:pt>
                <c:pt idx="12">
                  <c:v>17.10989213569949</c:v>
                </c:pt>
                <c:pt idx="13">
                  <c:v>27.883421562289307</c:v>
                </c:pt>
                <c:pt idx="14">
                  <c:v>28.869901175512176</c:v>
                </c:pt>
                <c:pt idx="15">
                  <c:v>31.777852258321268</c:v>
                </c:pt>
                <c:pt idx="16">
                  <c:v>11.95235514547007</c:v>
                </c:pt>
                <c:pt idx="17">
                  <c:v>27.54847904551325</c:v>
                </c:pt>
                <c:pt idx="18">
                  <c:v>26.98695994904285</c:v>
                </c:pt>
                <c:pt idx="19">
                  <c:v>34.96938605359185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b71-2bb7-26d0-6a412c95ff3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b71-2bb7-26d0-6a412c95ff3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b71-2bb7-26d0-6a412c95ff3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b71-2bb7-26d0-6a412c95ff3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b71-2bb7-26d0-6a412c95ff3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b71-2bb7-26d0-6a412c95ff3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b71-2bb7-26d0-6a412c95ff3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b71-2bb7-26d0-6a412c95ff3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b71-2bb7-26d0-6a412c95ff3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b71-2bb7-26d0-6a412c95ff3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b71-2bb7-26d0-6a412c95ff3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b71-2bb7-26d0-6a412c95ff3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b71-2bb7-26d0-6a412c95ff3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b71-2bb7-26d0-6a412c95ff3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b71-2bb7-26d0-6a412c95ff3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b71-2bb7-26d0-6a412c95ff3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b71-2bb7-26d0-6a412c95ff3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b71-2bb7-26d0-6a412c95ff3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b71-2bb7-26d0-6a412c95ff3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b71-2bb7-26d0-6a412c95ff3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36.91498297775562</c:v>
                </c:pt>
                <c:pt idx="1">
                  <c:v>50.46662446394455</c:v>
                </c:pt>
                <c:pt idx="2">
                  <c:v>66.06429905200193</c:v>
                </c:pt>
                <c:pt idx="3">
                  <c:v>55.347838941753935</c:v>
                </c:pt>
                <c:pt idx="4">
                  <c:v>57.59469138118501</c:v>
                </c:pt>
                <c:pt idx="5">
                  <c:v>56.86191611924647</c:v>
                </c:pt>
                <c:pt idx="6">
                  <c:v>57.50085554554083</c:v>
                </c:pt>
                <c:pt idx="7">
                  <c:v>48.06951401882649</c:v>
                </c:pt>
                <c:pt idx="8">
                  <c:v>53.941975426284316</c:v>
                </c:pt>
                <c:pt idx="9">
                  <c:v>39.004912709594095</c:v>
                </c:pt>
                <c:pt idx="10">
                  <c:v>49.30290558358022</c:v>
                </c:pt>
                <c:pt idx="11">
                  <c:v>46.70003942535918</c:v>
                </c:pt>
                <c:pt idx="12">
                  <c:v>55.68854823453013</c:v>
                </c:pt>
                <c:pt idx="13">
                  <c:v>48.3776420323152</c:v>
                </c:pt>
                <c:pt idx="14">
                  <c:v>59.23483318671089</c:v>
                </c:pt>
                <c:pt idx="15">
                  <c:v>64.25868642607816</c:v>
                </c:pt>
                <c:pt idx="16">
                  <c:v>41.4830690333164</c:v>
                </c:pt>
                <c:pt idx="17">
                  <c:v>53.099049666836706</c:v>
                </c:pt>
                <c:pt idx="18">
                  <c:v>32.29758779658819</c:v>
                </c:pt>
                <c:pt idx="19">
                  <c:v>51.10564501708773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f5-2ebe-6918-fdd6ab5331e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6f5-2ebe-6918-fdd6ab5331e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f5-2ebe-6918-fdd6ab5331e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f5-2ebe-6918-fdd6ab5331e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f5-2ebe-6918-fdd6ab5331e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f5-2ebe-6918-fdd6ab5331e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f5-2ebe-6918-fdd6ab5331e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f5-2ebe-6918-fdd6ab5331e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f5-2ebe-6918-fdd6ab5331e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6f5-2ebe-6918-fdd6ab5331e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6f5-2ebe-6918-fdd6ab5331e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6f5-2ebe-6918-fdd6ab5331e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6f5-2ebe-6918-fdd6ab5331e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6f5-2ebe-6918-fdd6ab5331e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6f5-2ebe-6918-fdd6ab5331e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6f5-2ebe-6918-fdd6ab5331e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6f5-2ebe-6918-fdd6ab5331e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6f5-2ebe-6918-fdd6ab5331e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6f5-2ebe-6918-fdd6ab5331e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6f5-2ebe-6918-fdd6ab5331e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39.879875163372624</c:v>
                </c:pt>
                <c:pt idx="1">
                  <c:v>45.9543404373395</c:v>
                </c:pt>
                <c:pt idx="2">
                  <c:v>56.12166607300994</c:v>
                </c:pt>
                <c:pt idx="3">
                  <c:v>44.32788565237562</c:v>
                </c:pt>
                <c:pt idx="4">
                  <c:v>63.66519251150641</c:v>
                </c:pt>
                <c:pt idx="5">
                  <c:v>42.08596413220937</c:v>
                </c:pt>
                <c:pt idx="6">
                  <c:v>43.25739158484869</c:v>
                </c:pt>
                <c:pt idx="7">
                  <c:v>51.65979843274463</c:v>
                </c:pt>
                <c:pt idx="8">
                  <c:v>42.496649344594644</c:v>
                </c:pt>
                <c:pt idx="9">
                  <c:v>45.89168833400835</c:v>
                </c:pt>
                <c:pt idx="10">
                  <c:v>60.93393306059356</c:v>
                </c:pt>
                <c:pt idx="11">
                  <c:v>55.94417701814053</c:v>
                </c:pt>
                <c:pt idx="12">
                  <c:v>58.02214617970277</c:v>
                </c:pt>
                <c:pt idx="13">
                  <c:v>41.584560167022104</c:v>
                </c:pt>
                <c:pt idx="14">
                  <c:v>46.81761604305133</c:v>
                </c:pt>
                <c:pt idx="15">
                  <c:v>58.554328499907136</c:v>
                </c:pt>
                <c:pt idx="16">
                  <c:v>54.99415650172004</c:v>
                </c:pt>
                <c:pt idx="17">
                  <c:v>40.47866598783817</c:v>
                </c:pt>
                <c:pt idx="18">
                  <c:v>37.96394116760307</c:v>
                </c:pt>
                <c:pt idx="19">
                  <c:v>44.726392401420945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ebd-e1fb-9a4b-edd3bfc7335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ebd-e1fb-9a4b-edd3bfc7335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ebd-e1fb-9a4b-edd3bfc7335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ebd-e1fb-9a4b-edd3bfc7335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ebd-e1fb-9a4b-edd3bfc7335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ebd-e1fb-9a4b-edd3bfc7335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ebd-e1fb-9a4b-edd3bfc7335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ebd-e1fb-9a4b-edd3bfc7335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ebd-e1fb-9a4b-edd3bfc7335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ebd-e1fb-9a4b-edd3bfc7335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ebd-e1fb-9a4b-edd3bfc7335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ebd-e1fb-9a4b-edd3bfc7335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ebd-e1fb-9a4b-edd3bfc7335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ebd-e1fb-9a4b-edd3bfc7335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ebd-e1fb-9a4b-edd3bfc7335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ebd-e1fb-9a4b-edd3bfc7335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ebd-e1fb-9a4b-edd3bfc7335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ebd-e1fb-9a4b-edd3bfc7335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ebd-e1fb-9a4b-edd3bfc7335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ebd-e1fb-9a4b-edd3bfc7335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59.40036921923445</c:v>
                </c:pt>
                <c:pt idx="1">
                  <c:v>64.3296137543599</c:v>
                </c:pt>
                <c:pt idx="2">
                  <c:v>53.71186318903082</c:v>
                </c:pt>
                <c:pt idx="3">
                  <c:v>54.50032797498423</c:v>
                </c:pt>
                <c:pt idx="4">
                  <c:v>49.97767686858323</c:v>
                </c:pt>
                <c:pt idx="5">
                  <c:v>51.195971803373034</c:v>
                </c:pt>
                <c:pt idx="6">
                  <c:v>55.85368341635766</c:v>
                </c:pt>
                <c:pt idx="7">
                  <c:v>57.5849769812338</c:v>
                </c:pt>
                <c:pt idx="8">
                  <c:v>49.17131753599982</c:v>
                </c:pt>
                <c:pt idx="9">
                  <c:v>60.15898087032054</c:v>
                </c:pt>
                <c:pt idx="10">
                  <c:v>56.55054191926888</c:v>
                </c:pt>
                <c:pt idx="11">
                  <c:v>50.05791610271096</c:v>
                </c:pt>
                <c:pt idx="12">
                  <c:v>54.21810973411233</c:v>
                </c:pt>
                <c:pt idx="13">
                  <c:v>52.697785534147904</c:v>
                </c:pt>
                <c:pt idx="14">
                  <c:v>46.804851780680835</c:v>
                </c:pt>
                <c:pt idx="15">
                  <c:v>50.95703732709713</c:v>
                </c:pt>
                <c:pt idx="16">
                  <c:v>46.86286532383698</c:v>
                </c:pt>
                <c:pt idx="17">
                  <c:v>50.052933613243916</c:v>
                </c:pt>
                <c:pt idx="18">
                  <c:v>66.13944681288646</c:v>
                </c:pt>
                <c:pt idx="19">
                  <c:v>63.2538252690333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10-b5d8-d419-cd567d0d1df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10-b5d8-d419-cd567d0d1df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10-b5d8-d419-cd567d0d1df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10-b5d8-d419-cd567d0d1df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10-b5d8-d419-cd567d0d1df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10-b5d8-d419-cd567d0d1df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10-b5d8-d419-cd567d0d1df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10-b5d8-d419-cd567d0d1df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10-b5d8-d419-cd567d0d1df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10-b5d8-d419-cd567d0d1df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10-b5d8-d419-cd567d0d1df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10-b5d8-d419-cd567d0d1df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10-b5d8-d419-cd567d0d1df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10-b5d8-d419-cd567d0d1df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10-b5d8-d419-cd567d0d1df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10-b5d8-d419-cd567d0d1df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10-b5d8-d419-cd567d0d1df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10-b5d8-d419-cd567d0d1df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10-b5d8-d419-cd567d0d1df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10-b5d8-d419-cd567d0d1df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25.457202551782004</c:v>
                </c:pt>
                <c:pt idx="1">
                  <c:v>47.52953493261501</c:v>
                </c:pt>
                <c:pt idx="2">
                  <c:v>25.945396756728982</c:v>
                </c:pt>
                <c:pt idx="3">
                  <c:v>40.516728677560806</c:v>
                </c:pt>
                <c:pt idx="4">
                  <c:v>52.197262797023996</c:v>
                </c:pt>
                <c:pt idx="5">
                  <c:v>58.407859573262435</c:v>
                </c:pt>
                <c:pt idx="6">
                  <c:v>51.44577843245315</c:v>
                </c:pt>
                <c:pt idx="7">
                  <c:v>61.94663882267797</c:v>
                </c:pt>
                <c:pt idx="8">
                  <c:v>51.406073884209356</c:v>
                </c:pt>
                <c:pt idx="9">
                  <c:v>50.2819996945648</c:v>
                </c:pt>
                <c:pt idx="10">
                  <c:v>47.851870898101055</c:v>
                </c:pt>
                <c:pt idx="11">
                  <c:v>47.37216783474846</c:v>
                </c:pt>
                <c:pt idx="12">
                  <c:v>59.32281828373668</c:v>
                </c:pt>
                <c:pt idx="13">
                  <c:v>41.85101704845866</c:v>
                </c:pt>
                <c:pt idx="14">
                  <c:v>48.47040610670996</c:v>
                </c:pt>
                <c:pt idx="15">
                  <c:v>48.919182050263025</c:v>
                </c:pt>
                <c:pt idx="16">
                  <c:v>52.45423842326716</c:v>
                </c:pt>
                <c:pt idx="17">
                  <c:v>42.27363835028874</c:v>
                </c:pt>
                <c:pt idx="18">
                  <c:v>50.9256259309316</c:v>
                </c:pt>
                <c:pt idx="19">
                  <c:v>41.99601890652639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1c-8a4f-1950-7da5600a690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1c-8a4f-1950-7da5600a690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1c-8a4f-1950-7da5600a690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1c-8a4f-1950-7da5600a690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1c-8a4f-1950-7da5600a690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1c-8a4f-1950-7da5600a690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1c-8a4f-1950-7da5600a690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1c-8a4f-1950-7da5600a690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1c-8a4f-1950-7da5600a690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1c-8a4f-1950-7da5600a690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1c-8a4f-1950-7da5600a690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1c-8a4f-1950-7da5600a690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1c-8a4f-1950-7da5600a690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1c-8a4f-1950-7da5600a690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1c-8a4f-1950-7da5600a690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1c-8a4f-1950-7da5600a690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1c-8a4f-1950-7da5600a690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1c-8a4f-1950-7da5600a690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1c-8a4f-1950-7da5600a690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1c-8a4f-1950-7da5600a690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18.075367580626203</c:v>
                </c:pt>
                <c:pt idx="1">
                  <c:v>25.71067912673934</c:v>
                </c:pt>
                <c:pt idx="2">
                  <c:v>9.778368237900219</c:v>
                </c:pt>
                <c:pt idx="3">
                  <c:v>18.605347024251177</c:v>
                </c:pt>
                <c:pt idx="4">
                  <c:v>17.025847598679018</c:v>
                </c:pt>
                <c:pt idx="5">
                  <c:v>13.553003009019347</c:v>
                </c:pt>
                <c:pt idx="6">
                  <c:v>11.646288181668623</c:v>
                </c:pt>
                <c:pt idx="7">
                  <c:v>14.59247735728753</c:v>
                </c:pt>
                <c:pt idx="8">
                  <c:v>20.367532032307494</c:v>
                </c:pt>
                <c:pt idx="9">
                  <c:v>18.846492317248277</c:v>
                </c:pt>
                <c:pt idx="10">
                  <c:v>11.681525135661152</c:v>
                </c:pt>
                <c:pt idx="11">
                  <c:v>8.103706284615614</c:v>
                </c:pt>
                <c:pt idx="12">
                  <c:v>9.486571812941978</c:v>
                </c:pt>
                <c:pt idx="13">
                  <c:v>11.154968738679942</c:v>
                </c:pt>
                <c:pt idx="14">
                  <c:v>17.564138153380473</c:v>
                </c:pt>
                <c:pt idx="15">
                  <c:v>14.290433085536414</c:v>
                </c:pt>
                <c:pt idx="16">
                  <c:v>33.231608018093986</c:v>
                </c:pt>
                <c:pt idx="17">
                  <c:v>91.86254098933522</c:v>
                </c:pt>
                <c:pt idx="18">
                  <c:v>40.268361420276584</c:v>
                </c:pt>
                <c:pt idx="19">
                  <c:v>16.76181814558334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0.00463536728882629</c:v>
                </c:pt>
                <c:pt idx="2">
                  <c:v>0.004572010963624157</c:v>
                </c:pt>
                <c:pt idx="3">
                  <c:v>0.00452812945322831</c:v>
                </c:pt>
                <c:pt idx="4">
                  <c:v>0.004509234468927818</c:v>
                </c:pt>
                <c:pt idx="5">
                  <c:v>0.004474355590737596</c:v>
                </c:pt>
                <c:pt idx="6">
                  <c:v>0.004468729831914269</c:v>
                </c:pt>
                <c:pt idx="7">
                  <c:v>0.004282119082750882</c:v>
                </c:pt>
                <c:pt idx="8">
                  <c:v>0.0041623458963454055</c:v>
                </c:pt>
                <c:pt idx="9">
                  <c:v>0.004134200461210184</c:v>
                </c:pt>
                <c:pt idx="10">
                  <c:v>0.00411760702630288</c:v>
                </c:pt>
                <c:pt idx="11">
                  <c:v>0.0041173990972831346</c:v>
                </c:pt>
                <c:pt idx="12">
                  <c:v>0.0037919937808626432</c:v>
                </c:pt>
                <c:pt idx="13">
                  <c:v>0.003772381915710313</c:v>
                </c:pt>
                <c:pt idx="14">
                  <c:v>0.003765939616218803</c:v>
                </c:pt>
                <c:pt idx="15">
                  <c:v>0.00374217072034394</c:v>
                </c:pt>
                <c:pt idx="16">
                  <c:v>0.003712395816778325</c:v>
                </c:pt>
                <c:pt idx="17">
                  <c:v>0.003638322027002175</c:v>
                </c:pt>
                <c:pt idx="18">
                  <c:v>0.0036316035221792757</c:v>
                </c:pt>
                <c:pt idx="19">
                  <c:v>0.0035913698067662338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29.29254379379334</c:v>
                </c:pt>
                <c:pt idx="1">
                  <c:v>39.19126986984746</c:v>
                </c:pt>
                <c:pt idx="2">
                  <c:v>16.31612010874505</c:v>
                </c:pt>
                <c:pt idx="3">
                  <c:v>53.98847385934829</c:v>
                </c:pt>
                <c:pt idx="4">
                  <c:v>34.62497110064937</c:v>
                </c:pt>
                <c:pt idx="5">
                  <c:v>76.20171853475715</c:v>
                </c:pt>
                <c:pt idx="6">
                  <c:v>56.707942457885856</c:v>
                </c:pt>
                <c:pt idx="7">
                  <c:v>33.28030070646436</c:v>
                </c:pt>
                <c:pt idx="8">
                  <c:v>38.65000326129323</c:v>
                </c:pt>
                <c:pt idx="9">
                  <c:v>32.08905304824606</c:v>
                </c:pt>
                <c:pt idx="10">
                  <c:v>37.00560588637966</c:v>
                </c:pt>
                <c:pt idx="11">
                  <c:v>87.92790889141907</c:v>
                </c:pt>
                <c:pt idx="12">
                  <c:v>41.32315203787832</c:v>
                </c:pt>
                <c:pt idx="13">
                  <c:v>67.08759836538768</c:v>
                </c:pt>
                <c:pt idx="14">
                  <c:v>47.892510292085014</c:v>
                </c:pt>
                <c:pt idx="15">
                  <c:v>71.8712285079899</c:v>
                </c:pt>
                <c:pt idx="16">
                  <c:v>49.82472335008723</c:v>
                </c:pt>
                <c:pt idx="17">
                  <c:v>39.39385095742483</c:v>
                </c:pt>
                <c:pt idx="18">
                  <c:v>23.861011760939444</c:v>
                </c:pt>
                <c:pt idx="19">
                  <c:v>30.640129017037392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5e-2da9-26dd-86bb533ded8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5e-2da9-26dd-86bb533ded8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5e-2da9-26dd-86bb533ded8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15e-2da9-26dd-86bb533ded8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15e-2da9-26dd-86bb533ded8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5e-2da9-26dd-86bb533ded8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15e-2da9-26dd-86bb533ded8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15e-2da9-26dd-86bb533ded8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15e-2da9-26dd-86bb533ded8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15e-2da9-26dd-86bb533ded8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15e-2da9-26dd-86bb533ded8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15e-2da9-26dd-86bb533ded8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15e-2da9-26dd-86bb533ded8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15e-2da9-26dd-86bb533ded8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15e-2da9-26dd-86bb533ded8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15e-2da9-26dd-86bb533ded8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15e-2da9-26dd-86bb533ded8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15e-2da9-26dd-86bb533ded8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15e-2da9-26dd-86bb533ded8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15e-2da9-26dd-86bb533ded8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3.1212340068841073</c:v>
                </c:pt>
                <c:pt idx="1">
                  <c:v>27.10500877537007</c:v>
                </c:pt>
                <c:pt idx="2">
                  <c:v>2.615727402570899</c:v>
                </c:pt>
                <c:pt idx="3">
                  <c:v>2.534970351895915</c:v>
                </c:pt>
                <c:pt idx="4">
                  <c:v>3.6073951503271244</c:v>
                </c:pt>
                <c:pt idx="5">
                  <c:v>4.258404815864338</c:v>
                </c:pt>
                <c:pt idx="6">
                  <c:v>14.320373846919427</c:v>
                </c:pt>
                <c:pt idx="7">
                  <c:v>12.316127912054668</c:v>
                </c:pt>
                <c:pt idx="8">
                  <c:v>2.565762031627923</c:v>
                </c:pt>
                <c:pt idx="9">
                  <c:v>2.4732622809731777</c:v>
                </c:pt>
                <c:pt idx="10">
                  <c:v>5.8522000079876655</c:v>
                </c:pt>
                <c:pt idx="11">
                  <c:v>4.385701065699905</c:v>
                </c:pt>
                <c:pt idx="12">
                  <c:v>2.8320533851301475</c:v>
                </c:pt>
                <c:pt idx="13">
                  <c:v>6.6845350403908474</c:v>
                </c:pt>
                <c:pt idx="14">
                  <c:v>2.436691250163578</c:v>
                </c:pt>
                <c:pt idx="15">
                  <c:v>2.1816745542840903</c:v>
                </c:pt>
                <c:pt idx="16">
                  <c:v>14.836558382698119</c:v>
                </c:pt>
                <c:pt idx="17">
                  <c:v>5.900219665542882</c:v>
                </c:pt>
                <c:pt idx="18">
                  <c:v>7.537911057870307</c:v>
                </c:pt>
                <c:pt idx="19">
                  <c:v>5.336927220096772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e73-b73f-69b0-21f7197f7d8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e73-b73f-69b0-21f7197f7d8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73-b73f-69b0-21f7197f7d8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e73-b73f-69b0-21f7197f7d8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e73-b73f-69b0-21f7197f7d8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73-b73f-69b0-21f7197f7d8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73-b73f-69b0-21f7197f7d8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e73-b73f-69b0-21f7197f7d8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e73-b73f-69b0-21f7197f7d8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e73-b73f-69b0-21f7197f7d8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e73-b73f-69b0-21f7197f7d8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e73-b73f-69b0-21f7197f7d8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e73-b73f-69b0-21f7197f7d8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e73-b73f-69b0-21f7197f7d8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e73-b73f-69b0-21f7197f7d8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e73-b73f-69b0-21f7197f7d8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e73-b73f-69b0-21f7197f7d8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e73-b73f-69b0-21f7197f7d8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e73-b73f-69b0-21f7197f7d8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e73-b73f-69b0-21f7197f7d8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12.945096098330223</c:v>
                </c:pt>
                <c:pt idx="2">
                  <c:v>12.707098573465183</c:v>
                </c:pt>
                <c:pt idx="3">
                  <c:v>7.576984510699491</c:v>
                </c:pt>
                <c:pt idx="4">
                  <c:v>6.785341417689504</c:v>
                </c:pt>
                <c:pt idx="5">
                  <c:v>9.398632375111132</c:v>
                </c:pt>
                <c:pt idx="6">
                  <c:v>6.067349456524676</c:v>
                </c:pt>
                <c:pt idx="7">
                  <c:v>2.8916628362740706</c:v>
                </c:pt>
                <c:pt idx="8">
                  <c:v>6.95204871595829</c:v>
                </c:pt>
                <c:pt idx="9">
                  <c:v>4.451643760433537</c:v>
                </c:pt>
                <c:pt idx="10">
                  <c:v>4.687478262198342</c:v>
                </c:pt>
                <c:pt idx="11">
                  <c:v>38.201242750594105</c:v>
                </c:pt>
                <c:pt idx="12">
                  <c:v>6.5066604895971825</c:v>
                </c:pt>
                <c:pt idx="13">
                  <c:v>15.384758393522361</c:v>
                </c:pt>
                <c:pt idx="14">
                  <c:v>6.405233998153418</c:v>
                </c:pt>
                <c:pt idx="15">
                  <c:v>12.351161971714973</c:v>
                </c:pt>
                <c:pt idx="16">
                  <c:v>2.504391779495822</c:v>
                </c:pt>
                <c:pt idx="17">
                  <c:v>9.438690227669866</c:v>
                </c:pt>
                <c:pt idx="18">
                  <c:v>4.968259376980794</c:v>
                </c:pt>
                <c:pt idx="19">
                  <c:v>3.307822377107134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231-d18a-00f2-981fb76f51e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231-d18a-00f2-981fb76f51e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231-d18a-00f2-981fb76f51e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231-d18a-00f2-981fb76f51e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231-d18a-00f2-981fb76f51e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231-d18a-00f2-981fb76f51e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231-d18a-00f2-981fb76f51e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231-d18a-00f2-981fb76f51e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231-d18a-00f2-981fb76f51e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231-d18a-00f2-981fb76f51e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231-d18a-00f2-981fb76f51e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231-d18a-00f2-981fb76f51e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231-d18a-00f2-981fb76f51e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231-d18a-00f2-981fb76f51e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231-d18a-00f2-981fb76f51e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231-d18a-00f2-981fb76f51e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231-d18a-00f2-981fb76f51e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231-d18a-00f2-981fb76f51e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231-d18a-00f2-981fb76f51e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231-d18a-00f2-981fb76f51e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8.165203472923862</c:v>
                </c:pt>
                <c:pt idx="1">
                  <c:v>41.03399867081011</c:v>
                </c:pt>
                <c:pt idx="2">
                  <c:v>39.19126986984746</c:v>
                </c:pt>
                <c:pt idx="3">
                  <c:v>49.82472335008723</c:v>
                </c:pt>
                <c:pt idx="4">
                  <c:v>32.08905304824606</c:v>
                </c:pt>
                <c:pt idx="5">
                  <c:v>41.32315203787832</c:v>
                </c:pt>
                <c:pt idx="6">
                  <c:v>37.00560588637966</c:v>
                </c:pt>
                <c:pt idx="7">
                  <c:v>58.658553678512796</c:v>
                </c:pt>
                <c:pt idx="8">
                  <c:v>23.861011760939444</c:v>
                </c:pt>
                <c:pt idx="9">
                  <c:v>52.197806222303285</c:v>
                </c:pt>
                <c:pt idx="10">
                  <c:v>61.26081542097696</c:v>
                </c:pt>
                <c:pt idx="11">
                  <c:v>41.3053616684925</c:v>
                </c:pt>
                <c:pt idx="12">
                  <c:v>71.8712285079899</c:v>
                </c:pt>
                <c:pt idx="13">
                  <c:v>64.42429765789629</c:v>
                </c:pt>
                <c:pt idx="14">
                  <c:v>38.65000326129323</c:v>
                </c:pt>
                <c:pt idx="15">
                  <c:v>53.98847385934829</c:v>
                </c:pt>
                <c:pt idx="16">
                  <c:v>65.61773307574866</c:v>
                </c:pt>
                <c:pt idx="17">
                  <c:v>30.640129017037392</c:v>
                </c:pt>
                <c:pt idx="18">
                  <c:v>57.73513842679927</c:v>
                </c:pt>
                <c:pt idx="19">
                  <c:v>32.32437271774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ec-22b3-0ad0-0f238cf6a44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ec-22b3-0ad0-0f238cf6a44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ec-22b3-0ad0-0f238cf6a44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ec-22b3-0ad0-0f238cf6a44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ec-22b3-0ad0-0f238cf6a44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ec-22b3-0ad0-0f238cf6a44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ec-22b3-0ad0-0f238cf6a44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ec-22b3-0ad0-0f238cf6a44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ec-22b3-0ad0-0f238cf6a44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ec-22b3-0ad0-0f238cf6a44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ec-22b3-0ad0-0f238cf6a44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ec-22b3-0ad0-0f238cf6a44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ec-22b3-0ad0-0f238cf6a44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ec-22b3-0ad0-0f238cf6a44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ec-22b3-0ad0-0f238cf6a44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ec-22b3-0ad0-0f238cf6a44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ec-22b3-0ad0-0f238cf6a44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ec-22b3-0ad0-0f238cf6a44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ec-22b3-0ad0-0f238cf6a44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ec-22b3-0ad0-0f238cf6a44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36.52380263380355</c:v>
                </c:pt>
                <c:pt idx="1">
                  <c:v>73.45814545769001</c:v>
                </c:pt>
                <c:pt idx="2">
                  <c:v>43.27709084960526</c:v>
                </c:pt>
                <c:pt idx="3">
                  <c:v>79.12630113819883</c:v>
                </c:pt>
                <c:pt idx="4">
                  <c:v>73.42426523826703</c:v>
                </c:pt>
                <c:pt idx="5">
                  <c:v>32.0863327020332</c:v>
                </c:pt>
                <c:pt idx="6">
                  <c:v>14.779967522172013</c:v>
                </c:pt>
                <c:pt idx="7">
                  <c:v>75.21333782022373</c:v>
                </c:pt>
                <c:pt idx="8">
                  <c:v>81.41898897277402</c:v>
                </c:pt>
                <c:pt idx="9">
                  <c:v>84.07031621457868</c:v>
                </c:pt>
                <c:pt idx="10">
                  <c:v>55.9137742610636</c:v>
                </c:pt>
                <c:pt idx="11">
                  <c:v>64.71201575794782</c:v>
                </c:pt>
                <c:pt idx="12">
                  <c:v>71.29933192159238</c:v>
                </c:pt>
                <c:pt idx="13">
                  <c:v>60.75372518915222</c:v>
                </c:pt>
                <c:pt idx="14">
                  <c:v>38.422942783887926</c:v>
                </c:pt>
                <c:pt idx="15">
                  <c:v>51.37471785113885</c:v>
                </c:pt>
                <c:pt idx="16">
                  <c:v>78.60125541657554</c:v>
                </c:pt>
                <c:pt idx="17">
                  <c:v>50.317592604924755</c:v>
                </c:pt>
                <c:pt idx="18">
                  <c:v>65.98787331165902</c:v>
                </c:pt>
                <c:pt idx="19">
                  <c:v>70.87423402850087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c70-7a91-39d1-95ef5752d83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c70-7a91-39d1-95ef5752d83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c70-7a91-39d1-95ef5752d83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c70-7a91-39d1-95ef5752d83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c70-7a91-39d1-95ef5752d83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c70-7a91-39d1-95ef5752d83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c70-7a91-39d1-95ef5752d83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c70-7a91-39d1-95ef5752d83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c70-7a91-39d1-95ef5752d83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c70-7a91-39d1-95ef5752d83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c70-7a91-39d1-95ef5752d83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c70-7a91-39d1-95ef5752d83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c70-7a91-39d1-95ef5752d83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c70-7a91-39d1-95ef5752d83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c70-7a91-39d1-95ef5752d83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c70-7a91-39d1-95ef5752d83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c70-7a91-39d1-95ef5752d83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c70-7a91-39d1-95ef5752d83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c70-7a91-39d1-95ef5752d83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c70-7a91-39d1-95ef5752d83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43.00614871842</c:v>
                </c:pt>
                <c:pt idx="1">
                  <c:v>33.32276239060627</c:v>
                </c:pt>
                <c:pt idx="2">
                  <c:v>22.407384338102126</c:v>
                </c:pt>
                <c:pt idx="3">
                  <c:v>45.487218303060615</c:v>
                </c:pt>
                <c:pt idx="4">
                  <c:v>41.66732171374692</c:v>
                </c:pt>
                <c:pt idx="5">
                  <c:v>40.422516199617206</c:v>
                </c:pt>
                <c:pt idx="6">
                  <c:v>34.95524542499531</c:v>
                </c:pt>
                <c:pt idx="7">
                  <c:v>32.125635567143384</c:v>
                </c:pt>
                <c:pt idx="8">
                  <c:v>58.13146167116423</c:v>
                </c:pt>
                <c:pt idx="9">
                  <c:v>39.134679092478144</c:v>
                </c:pt>
                <c:pt idx="10">
                  <c:v>30.656399249955825</c:v>
                </c:pt>
                <c:pt idx="11">
                  <c:v>40.56735562646109</c:v>
                </c:pt>
                <c:pt idx="12">
                  <c:v>27.98678379288567</c:v>
                </c:pt>
                <c:pt idx="13">
                  <c:v>5.798534637505888</c:v>
                </c:pt>
                <c:pt idx="14">
                  <c:v>42.23019546288853</c:v>
                </c:pt>
                <c:pt idx="15">
                  <c:v>19.738464617298295</c:v>
                </c:pt>
                <c:pt idx="16">
                  <c:v>38.132426648302996</c:v>
                </c:pt>
                <c:pt idx="17">
                  <c:v>22.931401800047592</c:v>
                </c:pt>
                <c:pt idx="18">
                  <c:v>35.56735721181427</c:v>
                </c:pt>
                <c:pt idx="19">
                  <c:v>30.001945145775107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66b-e632-a2b3-e13857a3959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66b-e632-a2b3-e13857a3959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66b-e632-a2b3-e13857a3959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66b-e632-a2b3-e13857a3959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66b-e632-a2b3-e13857a3959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66b-e632-a2b3-e13857a3959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66b-e632-a2b3-e13857a3959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66b-e632-a2b3-e13857a3959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66b-e632-a2b3-e13857a3959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66b-e632-a2b3-e13857a3959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66b-e632-a2b3-e13857a3959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66b-e632-a2b3-e13857a3959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66b-e632-a2b3-e13857a3959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66b-e632-a2b3-e13857a3959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66b-e632-a2b3-e13857a3959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66b-e632-a2b3-e13857a3959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66b-e632-a2b3-e13857a3959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66b-e632-a2b3-e13857a3959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66b-e632-a2b3-e13857a3959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66b-e632-a2b3-e13857a3959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24.419036201195524</c:v>
                </c:pt>
                <c:pt idx="2">
                  <c:v>27.3903347083078</c:v>
                </c:pt>
                <c:pt idx="3">
                  <c:v>11.369520715796906</c:v>
                </c:pt>
                <c:pt idx="4">
                  <c:v>31.777852258321268</c:v>
                </c:pt>
                <c:pt idx="5">
                  <c:v>17.10989213569949</c:v>
                </c:pt>
                <c:pt idx="6">
                  <c:v>49.56633772292795</c:v>
                </c:pt>
                <c:pt idx="7">
                  <c:v>13.801289486162043</c:v>
                </c:pt>
                <c:pt idx="8">
                  <c:v>26.176324505900375</c:v>
                </c:pt>
                <c:pt idx="9">
                  <c:v>36.73039834398852</c:v>
                </c:pt>
                <c:pt idx="10">
                  <c:v>23.472499112381033</c:v>
                </c:pt>
                <c:pt idx="11">
                  <c:v>30.328450696220347</c:v>
                </c:pt>
                <c:pt idx="12">
                  <c:v>11.95235514547007</c:v>
                </c:pt>
                <c:pt idx="13">
                  <c:v>18.33610664214498</c:v>
                </c:pt>
                <c:pt idx="14">
                  <c:v>23.816273822459845</c:v>
                </c:pt>
                <c:pt idx="15">
                  <c:v>13.98373620564061</c:v>
                </c:pt>
                <c:pt idx="16">
                  <c:v>29.459536809021706</c:v>
                </c:pt>
                <c:pt idx="17">
                  <c:v>14.000337332314192</c:v>
                </c:pt>
                <c:pt idx="18">
                  <c:v>22.0448919726108</c:v>
                </c:pt>
                <c:pt idx="19">
                  <c:v>31.27919446457065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a1-07fc-9114-776922bde69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a1-07fc-9114-776922bde69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a1-07fc-9114-776922bde69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a1-07fc-9114-776922bde69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a1-07fc-9114-776922bde69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a1-07fc-9114-776922bde69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a1-07fc-9114-776922bde69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a1-07fc-9114-776922bde69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a1-07fc-9114-776922bde69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a1-07fc-9114-776922bde69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a1-07fc-9114-776922bde69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a1-07fc-9114-776922bde69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a1-07fc-9114-776922bde69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a1-07fc-9114-776922bde69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a1-07fc-9114-776922bde69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a1-07fc-9114-776922bde69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a1-07fc-9114-776922bde69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a1-07fc-9114-776922bde69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a1-07fc-9114-776922bde69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a1-07fc-9114-776922bde69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57.59469138118501</c:v>
                </c:pt>
                <c:pt idx="1">
                  <c:v>52.86439564359732</c:v>
                </c:pt>
                <c:pt idx="2">
                  <c:v>49.30290558358022</c:v>
                </c:pt>
                <c:pt idx="3">
                  <c:v>47.46992757917114</c:v>
                </c:pt>
                <c:pt idx="4">
                  <c:v>64.25868642607816</c:v>
                </c:pt>
                <c:pt idx="5">
                  <c:v>55.68854823453013</c:v>
                </c:pt>
                <c:pt idx="6">
                  <c:v>32.756932655062535</c:v>
                </c:pt>
                <c:pt idx="7">
                  <c:v>52.69354294989201</c:v>
                </c:pt>
                <c:pt idx="8">
                  <c:v>66.06429905200193</c:v>
                </c:pt>
                <c:pt idx="9">
                  <c:v>46.70003942535918</c:v>
                </c:pt>
                <c:pt idx="10">
                  <c:v>61.20243356534295</c:v>
                </c:pt>
                <c:pt idx="11">
                  <c:v>50.312170167369295</c:v>
                </c:pt>
                <c:pt idx="12">
                  <c:v>41.4830690333164</c:v>
                </c:pt>
                <c:pt idx="13">
                  <c:v>45.61674581611402</c:v>
                </c:pt>
                <c:pt idx="14">
                  <c:v>41.256609093184814</c:v>
                </c:pt>
                <c:pt idx="15">
                  <c:v>33.90944628974758</c:v>
                </c:pt>
                <c:pt idx="16">
                  <c:v>34.139689548632575</c:v>
                </c:pt>
                <c:pt idx="17">
                  <c:v>51.0010117273626</c:v>
                </c:pt>
                <c:pt idx="18">
                  <c:v>49.359238255408485</c:v>
                </c:pt>
                <c:pt idx="19">
                  <c:v>56.391624051313684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e50-962a-aa0b-a34ca834538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e50-962a-aa0b-a34ca834538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e50-962a-aa0b-a34ca834538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e50-962a-aa0b-a34ca834538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e50-962a-aa0b-a34ca834538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e50-962a-aa0b-a34ca834538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e50-962a-aa0b-a34ca834538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e50-962a-aa0b-a34ca834538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e50-962a-aa0b-a34ca834538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e50-962a-aa0b-a34ca834538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e50-962a-aa0b-a34ca834538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e50-962a-aa0b-a34ca834538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e50-962a-aa0b-a34ca834538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e50-962a-aa0b-a34ca834538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e50-962a-aa0b-a34ca834538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e50-962a-aa0b-a34ca834538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e50-962a-aa0b-a34ca834538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e50-962a-aa0b-a34ca834538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e50-962a-aa0b-a34ca834538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e50-962a-aa0b-a34ca834538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47.82397430504632</c:v>
                </c:pt>
                <c:pt idx="1">
                  <c:v>24.665852217650436</c:v>
                </c:pt>
                <c:pt idx="2">
                  <c:v>42.662205871426096</c:v>
                </c:pt>
                <c:pt idx="3">
                  <c:v>36.174240835968426</c:v>
                </c:pt>
                <c:pt idx="4">
                  <c:v>40.45796601295078</c:v>
                </c:pt>
                <c:pt idx="5">
                  <c:v>40.8773099237419</c:v>
                </c:pt>
                <c:pt idx="6">
                  <c:v>30.837964350363134</c:v>
                </c:pt>
                <c:pt idx="7">
                  <c:v>36.26376469265193</c:v>
                </c:pt>
                <c:pt idx="8">
                  <c:v>49.064422453234144</c:v>
                </c:pt>
                <c:pt idx="9">
                  <c:v>41.110179421675966</c:v>
                </c:pt>
                <c:pt idx="10">
                  <c:v>33.67827849679824</c:v>
                </c:pt>
                <c:pt idx="11">
                  <c:v>31.99066825023333</c:v>
                </c:pt>
                <c:pt idx="12">
                  <c:v>40.380802750567725</c:v>
                </c:pt>
                <c:pt idx="13">
                  <c:v>29.493283246551304</c:v>
                </c:pt>
                <c:pt idx="14">
                  <c:v>29.983685750030112</c:v>
                </c:pt>
                <c:pt idx="15">
                  <c:v>37.89319201512242</c:v>
                </c:pt>
                <c:pt idx="16">
                  <c:v>12.904975272422053</c:v>
                </c:pt>
                <c:pt idx="17">
                  <c:v>35.981439441303515</c:v>
                </c:pt>
                <c:pt idx="18">
                  <c:v>36.8784068762592</c:v>
                </c:pt>
                <c:pt idx="19">
                  <c:v>22.281717883782722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4c0-8b32-4045-1ebbc0dd84e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4c0-8b32-4045-1ebbc0dd84e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4c0-8b32-4045-1ebbc0dd84e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4c0-8b32-4045-1ebbc0dd84e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4c0-8b32-4045-1ebbc0dd84e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4c0-8b32-4045-1ebbc0dd84e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4c0-8b32-4045-1ebbc0dd84e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4c0-8b32-4045-1ebbc0dd84e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4c0-8b32-4045-1ebbc0dd84e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4c0-8b32-4045-1ebbc0dd84e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4c0-8b32-4045-1ebbc0dd84e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4c0-8b32-4045-1ebbc0dd84e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4c0-8b32-4045-1ebbc0dd84e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4c0-8b32-4045-1ebbc0dd84e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4c0-8b32-4045-1ebbc0dd84e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4c0-8b32-4045-1ebbc0dd84e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4c0-8b32-4045-1ebbc0dd84e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4c0-8b32-4045-1ebbc0dd84e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4c0-8b32-4045-1ebbc0dd84e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4c0-8b32-4045-1ebbc0dd84e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49.97767686858323</c:v>
                </c:pt>
                <c:pt idx="1">
                  <c:v>69.34223313656102</c:v>
                </c:pt>
                <c:pt idx="2">
                  <c:v>56.55054191926888</c:v>
                </c:pt>
                <c:pt idx="3">
                  <c:v>42.42838280980077</c:v>
                </c:pt>
                <c:pt idx="4">
                  <c:v>50.95703732709713</c:v>
                </c:pt>
                <c:pt idx="5">
                  <c:v>54.21810973411233</c:v>
                </c:pt>
                <c:pt idx="6">
                  <c:v>60.43719806058585</c:v>
                </c:pt>
                <c:pt idx="7">
                  <c:v>46.03698970810634</c:v>
                </c:pt>
                <c:pt idx="8">
                  <c:v>53.71186318903082</c:v>
                </c:pt>
                <c:pt idx="9">
                  <c:v>50.05791610271096</c:v>
                </c:pt>
                <c:pt idx="10">
                  <c:v>46.4015894796873</c:v>
                </c:pt>
                <c:pt idx="11">
                  <c:v>44.43922006025116</c:v>
                </c:pt>
                <c:pt idx="12">
                  <c:v>46.86286532383698</c:v>
                </c:pt>
                <c:pt idx="13">
                  <c:v>53.922528723766234</c:v>
                </c:pt>
                <c:pt idx="14">
                  <c:v>64.83374586934163</c:v>
                </c:pt>
                <c:pt idx="15">
                  <c:v>53.23501592613627</c:v>
                </c:pt>
                <c:pt idx="16">
                  <c:v>47.01921890194114</c:v>
                </c:pt>
                <c:pt idx="17">
                  <c:v>48.10149738912408</c:v>
                </c:pt>
                <c:pt idx="18">
                  <c:v>54.366166936108044</c:v>
                </c:pt>
                <c:pt idx="19">
                  <c:v>57.1562961830663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2bd-8c23-99a8-195556e50a3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2bd-8c23-99a8-195556e50a3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2bd-8c23-99a8-195556e50a3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2bd-8c23-99a8-195556e50a3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2bd-8c23-99a8-195556e50a3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2bd-8c23-99a8-195556e50a3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2bd-8c23-99a8-195556e50a3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2bd-8c23-99a8-195556e50a3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2bd-8c23-99a8-195556e50a3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2bd-8c23-99a8-195556e50a3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2bd-8c23-99a8-195556e50a3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2bd-8c23-99a8-195556e50a3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2bd-8c23-99a8-195556e50a3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2bd-8c23-99a8-195556e50a3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2bd-8c23-99a8-195556e50a3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2bd-8c23-99a8-195556e50a3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2bd-8c23-99a8-195556e50a3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2bd-8c23-99a8-195556e50a3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2bd-8c23-99a8-195556e50a3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2bd-8c23-99a8-195556e50a3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52.197262797023996</c:v>
                </c:pt>
                <c:pt idx="1">
                  <c:v>37.153826057008125</c:v>
                </c:pt>
                <c:pt idx="2">
                  <c:v>47.851870898101055</c:v>
                </c:pt>
                <c:pt idx="3">
                  <c:v>37.257179844803126</c:v>
                </c:pt>
                <c:pt idx="4">
                  <c:v>48.919182050263025</c:v>
                </c:pt>
                <c:pt idx="5">
                  <c:v>59.32281828373668</c:v>
                </c:pt>
                <c:pt idx="6">
                  <c:v>42.40460560558918</c:v>
                </c:pt>
                <c:pt idx="7">
                  <c:v>50.091615643806826</c:v>
                </c:pt>
                <c:pt idx="8">
                  <c:v>25.945396756728982</c:v>
                </c:pt>
                <c:pt idx="9">
                  <c:v>47.37216783474846</c:v>
                </c:pt>
                <c:pt idx="10">
                  <c:v>47.23218669228355</c:v>
                </c:pt>
                <c:pt idx="11">
                  <c:v>40.202220030534654</c:v>
                </c:pt>
                <c:pt idx="12">
                  <c:v>52.45423842326716</c:v>
                </c:pt>
                <c:pt idx="13">
                  <c:v>52.34305166098097</c:v>
                </c:pt>
                <c:pt idx="14">
                  <c:v>38.1041936487541</c:v>
                </c:pt>
                <c:pt idx="15">
                  <c:v>56.77988237846545</c:v>
                </c:pt>
                <c:pt idx="16">
                  <c:v>37.47220306517073</c:v>
                </c:pt>
                <c:pt idx="17">
                  <c:v>53.987207531537315</c:v>
                </c:pt>
                <c:pt idx="18">
                  <c:v>53.900581298133304</c:v>
                </c:pt>
                <c:pt idx="19">
                  <c:v>40.2994214477288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54.44525886130045</c:v>
                </c:pt>
                <c:pt idx="1">
                  <c:v>43.27709084960526</c:v>
                </c:pt>
                <c:pt idx="2">
                  <c:v>61.39219691535046</c:v>
                </c:pt>
                <c:pt idx="3">
                  <c:v>51.37471785113885</c:v>
                </c:pt>
                <c:pt idx="4">
                  <c:v>56.19080262949504</c:v>
                </c:pt>
                <c:pt idx="5">
                  <c:v>54.93370745854508</c:v>
                </c:pt>
                <c:pt idx="6">
                  <c:v>54.70598477366505</c:v>
                </c:pt>
                <c:pt idx="7">
                  <c:v>78.16723954000999</c:v>
                </c:pt>
                <c:pt idx="8">
                  <c:v>38.422942783887926</c:v>
                </c:pt>
                <c:pt idx="9">
                  <c:v>73.42426523826703</c:v>
                </c:pt>
                <c:pt idx="10">
                  <c:v>14.779967522172013</c:v>
                </c:pt>
                <c:pt idx="11">
                  <c:v>64.94358192355234</c:v>
                </c:pt>
                <c:pt idx="12">
                  <c:v>32.0863327020332</c:v>
                </c:pt>
                <c:pt idx="13">
                  <c:v>53.60705213736989</c:v>
                </c:pt>
                <c:pt idx="14">
                  <c:v>62.03140988229825</c:v>
                </c:pt>
                <c:pt idx="15">
                  <c:v>71.29933192159238</c:v>
                </c:pt>
                <c:pt idx="16">
                  <c:v>79.12630113819883</c:v>
                </c:pt>
                <c:pt idx="17">
                  <c:v>42.8928541655168</c:v>
                </c:pt>
                <c:pt idx="18">
                  <c:v>81.41898897277402</c:v>
                </c:pt>
                <c:pt idx="19">
                  <c:v>50.317592604924755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ea-9ac6-acd7-2ffb24f9370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ea-9ac6-acd7-2ffb24f9370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ea-9ac6-acd7-2ffb24f9370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ea-9ac6-acd7-2ffb24f9370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ea-9ac6-acd7-2ffb24f9370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ea-9ac6-acd7-2ffb24f9370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ea-9ac6-acd7-2ffb24f9370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ea-9ac6-acd7-2ffb24f9370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ea-9ac6-acd7-2ffb24f9370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ea-9ac6-acd7-2ffb24f9370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ea-9ac6-acd7-2ffb24f9370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ea-9ac6-acd7-2ffb24f9370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ea-9ac6-acd7-2ffb24f9370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ea-9ac6-acd7-2ffb24f9370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ea-9ac6-acd7-2ffb24f9370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ea-9ac6-acd7-2ffb24f9370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ea-9ac6-acd7-2ffb24f9370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ea-9ac6-acd7-2ffb24f9370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ea-9ac6-acd7-2ffb24f9370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ea-9ac6-acd7-2ffb24f9370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3.6073951503271244</c:v>
                </c:pt>
                <c:pt idx="1">
                  <c:v>28.970634471623885</c:v>
                </c:pt>
                <c:pt idx="2">
                  <c:v>5.8522000079876655</c:v>
                </c:pt>
                <c:pt idx="3">
                  <c:v>4.151430384375864</c:v>
                </c:pt>
                <c:pt idx="4">
                  <c:v>2.1816745542840903</c:v>
                </c:pt>
                <c:pt idx="5">
                  <c:v>2.8320533851301475</c:v>
                </c:pt>
                <c:pt idx="6">
                  <c:v>4.415979879369697</c:v>
                </c:pt>
                <c:pt idx="7">
                  <c:v>8.04949300879828</c:v>
                </c:pt>
                <c:pt idx="8">
                  <c:v>2.615727402570899</c:v>
                </c:pt>
                <c:pt idx="9">
                  <c:v>4.385701065699905</c:v>
                </c:pt>
                <c:pt idx="10">
                  <c:v>1.9207294927170104</c:v>
                </c:pt>
                <c:pt idx="11">
                  <c:v>6.20731593355484</c:v>
                </c:pt>
                <c:pt idx="12">
                  <c:v>14.836558382698119</c:v>
                </c:pt>
                <c:pt idx="13">
                  <c:v>3.509503275661803</c:v>
                </c:pt>
                <c:pt idx="14">
                  <c:v>1.7951077448946282</c:v>
                </c:pt>
                <c:pt idx="15">
                  <c:v>30.185899426534025</c:v>
                </c:pt>
                <c:pt idx="16">
                  <c:v>3.5543457443104023</c:v>
                </c:pt>
                <c:pt idx="17">
                  <c:v>3.9863805735849116</c:v>
                </c:pt>
                <c:pt idx="18">
                  <c:v>15.539361833606854</c:v>
                </c:pt>
                <c:pt idx="19">
                  <c:v>3.083165132628579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123-86a4-f779-6d5d7163c1c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123-86a4-f779-6d5d7163c1c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123-86a4-f779-6d5d7163c1c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123-86a4-f779-6d5d7163c1c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123-86a4-f779-6d5d7163c1c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123-86a4-f779-6d5d7163c1c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123-86a4-f779-6d5d7163c1c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123-86a4-f779-6d5d7163c1c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123-86a4-f779-6d5d7163c1c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123-86a4-f779-6d5d7163c1c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123-86a4-f779-6d5d7163c1c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123-86a4-f779-6d5d7163c1c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123-86a4-f779-6d5d7163c1c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123-86a4-f779-6d5d7163c1c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123-86a4-f779-6d5d7163c1c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123-86a4-f779-6d5d7163c1c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123-86a4-f779-6d5d7163c1c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123-86a4-f779-6d5d7163c1c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123-86a4-f779-6d5d7163c1c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123-86a4-f779-6d5d7163c1c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6.785341417689504</c:v>
                </c:pt>
                <c:pt idx="1">
                  <c:v>13.598071083905406</c:v>
                </c:pt>
                <c:pt idx="2">
                  <c:v>4.687478262198342</c:v>
                </c:pt>
                <c:pt idx="3">
                  <c:v>12.696768523526673</c:v>
                </c:pt>
                <c:pt idx="4">
                  <c:v>12.351161971714973</c:v>
                </c:pt>
                <c:pt idx="5">
                  <c:v>6.5066604895971825</c:v>
                </c:pt>
                <c:pt idx="6">
                  <c:v>7.190358584688177</c:v>
                </c:pt>
                <c:pt idx="7">
                  <c:v>5.576972700076976</c:v>
                </c:pt>
                <c:pt idx="8">
                  <c:v>12.707098573465183</c:v>
                </c:pt>
                <c:pt idx="9">
                  <c:v>38.201242750594105</c:v>
                </c:pt>
                <c:pt idx="10">
                  <c:v>9.179232181881575</c:v>
                </c:pt>
                <c:pt idx="11">
                  <c:v>6.711828125274164</c:v>
                </c:pt>
                <c:pt idx="12">
                  <c:v>2.504391779495822</c:v>
                </c:pt>
                <c:pt idx="13">
                  <c:v>4.263529390199647</c:v>
                </c:pt>
                <c:pt idx="14">
                  <c:v>6.334190091463721</c:v>
                </c:pt>
                <c:pt idx="15">
                  <c:v>3.626213884700409</c:v>
                </c:pt>
                <c:pt idx="16">
                  <c:v>3.8679000416432174</c:v>
                </c:pt>
                <c:pt idx="17">
                  <c:v>3.926921111161107</c:v>
                </c:pt>
                <c:pt idx="18">
                  <c:v>5.866079692008593</c:v>
                </c:pt>
                <c:pt idx="19">
                  <c:v>3.0249353446161953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61b-db37-f19f-ef7264bf52e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61b-db37-f19f-ef7264bf52e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61b-db37-f19f-ef7264bf52e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61b-db37-f19f-ef7264bf52e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61b-db37-f19f-ef7264bf52e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61b-db37-f19f-ef7264bf52e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61b-db37-f19f-ef7264bf52e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61b-db37-f19f-ef7264bf52e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61b-db37-f19f-ef7264bf52e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61b-db37-f19f-ef7264bf52e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61b-db37-f19f-ef7264bf52e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61b-db37-f19f-ef7264bf52e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61b-db37-f19f-ef7264bf52e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61b-db37-f19f-ef7264bf52e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61b-db37-f19f-ef7264bf52e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61b-db37-f19f-ef7264bf52e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61b-db37-f19f-ef7264bf52e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61b-db37-f19f-ef7264bf52e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61b-db37-f19f-ef7264bf52e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61b-db37-f19f-ef7264bf52e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32.08905304824606</c:v>
                </c:pt>
                <c:pt idx="1">
                  <c:v>33.628986789354705</c:v>
                </c:pt>
                <c:pt idx="2">
                  <c:v>61.26081542097696</c:v>
                </c:pt>
                <c:pt idx="3">
                  <c:v>53.69316203323668</c:v>
                </c:pt>
                <c:pt idx="4">
                  <c:v>53.98847385934829</c:v>
                </c:pt>
                <c:pt idx="5">
                  <c:v>71.8712285079899</c:v>
                </c:pt>
                <c:pt idx="6">
                  <c:v>59.09243593826003</c:v>
                </c:pt>
                <c:pt idx="7">
                  <c:v>51.00793141495632</c:v>
                </c:pt>
                <c:pt idx="8">
                  <c:v>39.19126986984746</c:v>
                </c:pt>
                <c:pt idx="9">
                  <c:v>41.3053616684925</c:v>
                </c:pt>
                <c:pt idx="10">
                  <c:v>34.62497110064937</c:v>
                </c:pt>
                <c:pt idx="11">
                  <c:v>39.47125653677213</c:v>
                </c:pt>
                <c:pt idx="12">
                  <c:v>65.61773307574866</c:v>
                </c:pt>
                <c:pt idx="13">
                  <c:v>36.0182211313489</c:v>
                </c:pt>
                <c:pt idx="14">
                  <c:v>46.02198258723007</c:v>
                </c:pt>
                <c:pt idx="15">
                  <c:v>35.378947642296716</c:v>
                </c:pt>
                <c:pt idx="16">
                  <c:v>70.89754970578394</c:v>
                </c:pt>
                <c:pt idx="17">
                  <c:v>38.030513622102845</c:v>
                </c:pt>
                <c:pt idx="18">
                  <c:v>82.44496719951864</c:v>
                </c:pt>
                <c:pt idx="19">
                  <c:v>67.08759836538768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dd5-a358-56d0-4aa913a9941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dd5-a358-56d0-4aa913a9941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dd5-a358-56d0-4aa913a9941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dd5-a358-56d0-4aa913a9941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dd5-a358-56d0-4aa913a9941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dd5-a358-56d0-4aa913a9941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dd5-a358-56d0-4aa913a9941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dd5-a358-56d0-4aa913a9941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dd5-a358-56d0-4aa913a9941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dd5-a358-56d0-4aa913a9941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dd5-a358-56d0-4aa913a9941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dd5-a358-56d0-4aa913a9941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dd5-a358-56d0-4aa913a9941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dd5-a358-56d0-4aa913a9941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dd5-a358-56d0-4aa913a9941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dd5-a358-56d0-4aa913a9941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dd5-a358-56d0-4aa913a9941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dd5-a358-56d0-4aa913a9941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dd5-a358-56d0-4aa913a9941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dd5-a358-56d0-4aa913a9941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73.42426523826703</c:v>
                </c:pt>
                <c:pt idx="1">
                  <c:v>52.70996473177117</c:v>
                </c:pt>
                <c:pt idx="2">
                  <c:v>55.9137742610636</c:v>
                </c:pt>
                <c:pt idx="3">
                  <c:v>34.2535510171198</c:v>
                </c:pt>
                <c:pt idx="4">
                  <c:v>51.37471785113885</c:v>
                </c:pt>
                <c:pt idx="5">
                  <c:v>71.29933192159238</c:v>
                </c:pt>
                <c:pt idx="6">
                  <c:v>63.0212032391669</c:v>
                </c:pt>
                <c:pt idx="7">
                  <c:v>85.19807566870371</c:v>
                </c:pt>
                <c:pt idx="8">
                  <c:v>43.27709084960526</c:v>
                </c:pt>
                <c:pt idx="9">
                  <c:v>64.71201575794782</c:v>
                </c:pt>
                <c:pt idx="10">
                  <c:v>56.19080262949504</c:v>
                </c:pt>
                <c:pt idx="11">
                  <c:v>43.52435581289816</c:v>
                </c:pt>
                <c:pt idx="12">
                  <c:v>78.60125541657554</c:v>
                </c:pt>
                <c:pt idx="13">
                  <c:v>70.32370265900357</c:v>
                </c:pt>
                <c:pt idx="14">
                  <c:v>76.96095706287208</c:v>
                </c:pt>
                <c:pt idx="15">
                  <c:v>63.857973378388124</c:v>
                </c:pt>
                <c:pt idx="16">
                  <c:v>25.8225996268262</c:v>
                </c:pt>
                <c:pt idx="17">
                  <c:v>40.49324703209999</c:v>
                </c:pt>
                <c:pt idx="18">
                  <c:v>69.23317618695744</c:v>
                </c:pt>
                <c:pt idx="19">
                  <c:v>53.60705213736989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44c-c4b3-5257-0f2a9da17b9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44c-c4b3-5257-0f2a9da17b9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44c-c4b3-5257-0f2a9da17b9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44c-c4b3-5257-0f2a9da17b9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44c-c4b3-5257-0f2a9da17b9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44c-c4b3-5257-0f2a9da17b9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44c-c4b3-5257-0f2a9da17b9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44c-c4b3-5257-0f2a9da17b9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44c-c4b3-5257-0f2a9da17b9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44c-c4b3-5257-0f2a9da17b9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44c-c4b3-5257-0f2a9da17b9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44c-c4b3-5257-0f2a9da17b9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44c-c4b3-5257-0f2a9da17b9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44c-c4b3-5257-0f2a9da17b9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44c-c4b3-5257-0f2a9da17b9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44c-c4b3-5257-0f2a9da17b9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44c-c4b3-5257-0f2a9da17b9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44c-c4b3-5257-0f2a9da17b9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44c-c4b3-5257-0f2a9da17b9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44c-c4b3-5257-0f2a9da17b9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41.66732171374692</c:v>
                </c:pt>
                <c:pt idx="1">
                  <c:v>47.799475546847056</c:v>
                </c:pt>
                <c:pt idx="2">
                  <c:v>30.656399249955825</c:v>
                </c:pt>
                <c:pt idx="3">
                  <c:v>44.992855978878836</c:v>
                </c:pt>
                <c:pt idx="4">
                  <c:v>19.738464617298295</c:v>
                </c:pt>
                <c:pt idx="5">
                  <c:v>27.98678379288567</c:v>
                </c:pt>
                <c:pt idx="6">
                  <c:v>23.552765385146486</c:v>
                </c:pt>
                <c:pt idx="7">
                  <c:v>34.07885309372397</c:v>
                </c:pt>
                <c:pt idx="8">
                  <c:v>22.407384338102126</c:v>
                </c:pt>
                <c:pt idx="9">
                  <c:v>40.56735562646109</c:v>
                </c:pt>
                <c:pt idx="10">
                  <c:v>29.031597729595916</c:v>
                </c:pt>
                <c:pt idx="11">
                  <c:v>56.03595644859518</c:v>
                </c:pt>
                <c:pt idx="12">
                  <c:v>38.132426648302996</c:v>
                </c:pt>
                <c:pt idx="13">
                  <c:v>29.976248149094587</c:v>
                </c:pt>
                <c:pt idx="14">
                  <c:v>19.553605668537493</c:v>
                </c:pt>
                <c:pt idx="15">
                  <c:v>27.113694120533683</c:v>
                </c:pt>
                <c:pt idx="16">
                  <c:v>40.8022045431217</c:v>
                </c:pt>
                <c:pt idx="17">
                  <c:v>44.423253924111556</c:v>
                </c:pt>
                <c:pt idx="18">
                  <c:v>40.2843421886651</c:v>
                </c:pt>
                <c:pt idx="19">
                  <c:v>66.93919850598532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459-7aee-91c3-cdebfbacfd6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459-7aee-91c3-cdebfbacfd6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459-7aee-91c3-cdebfbacfd6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459-7aee-91c3-cdebfbacfd6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459-7aee-91c3-cdebfbacfd6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459-7aee-91c3-cdebfbacfd6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459-7aee-91c3-cdebfbacfd6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459-7aee-91c3-cdebfbacfd6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459-7aee-91c3-cdebfbacfd6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459-7aee-91c3-cdebfbacfd6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459-7aee-91c3-cdebfbacfd6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459-7aee-91c3-cdebfbacfd6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459-7aee-91c3-cdebfbacfd6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459-7aee-91c3-cdebfbacfd6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459-7aee-91c3-cdebfbacfd6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459-7aee-91c3-cdebfbacfd6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459-7aee-91c3-cdebfbacfd6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459-7aee-91c3-cdebfbacfd6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459-7aee-91c3-cdebfbacfd6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459-7aee-91c3-cdebfbacfd6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26.183040090903383</c:v>
                </c:pt>
                <c:pt idx="1">
                  <c:v>24.419036201195524</c:v>
                </c:pt>
                <c:pt idx="2">
                  <c:v>26.98695994904285</c:v>
                </c:pt>
                <c:pt idx="3">
                  <c:v>23.816273822459845</c:v>
                </c:pt>
                <c:pt idx="4">
                  <c:v>32.33048727657747</c:v>
                </c:pt>
                <c:pt idx="5">
                  <c:v>34.96938605359185</c:v>
                </c:pt>
                <c:pt idx="6">
                  <c:v>49.56633772292795</c:v>
                </c:pt>
                <c:pt idx="7">
                  <c:v>17.165156467063603</c:v>
                </c:pt>
                <c:pt idx="8">
                  <c:v>11.80031584461386</c:v>
                </c:pt>
                <c:pt idx="9">
                  <c:v>29.656076414679877</c:v>
                </c:pt>
                <c:pt idx="10">
                  <c:v>34.29766510739201</c:v>
                </c:pt>
                <c:pt idx="11">
                  <c:v>31.27919446457065</c:v>
                </c:pt>
                <c:pt idx="12">
                  <c:v>26.864989136042333</c:v>
                </c:pt>
                <c:pt idx="13">
                  <c:v>33.36390251199739</c:v>
                </c:pt>
                <c:pt idx="14">
                  <c:v>27.3903347083078</c:v>
                </c:pt>
                <c:pt idx="15">
                  <c:v>39.60807525780814</c:v>
                </c:pt>
                <c:pt idx="16">
                  <c:v>29.321482356856723</c:v>
                </c:pt>
                <c:pt idx="17">
                  <c:v>9.21526937961174</c:v>
                </c:pt>
                <c:pt idx="18">
                  <c:v>23.605444430338114</c:v>
                </c:pt>
                <c:pt idx="19">
                  <c:v>3.451283285012397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04a-0af1-4a14-a88a252dea5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4a-0af1-4a14-a88a252dea5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04a-0af1-4a14-a88a252dea5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04a-0af1-4a14-a88a252dea5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04a-0af1-4a14-a88a252dea5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04a-0af1-4a14-a88a252dea5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04a-0af1-4a14-a88a252dea5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04a-0af1-4a14-a88a252dea5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04a-0af1-4a14-a88a252dea5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04a-0af1-4a14-a88a252dea5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04a-0af1-4a14-a88a252dea5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04a-0af1-4a14-a88a252dea5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04a-0af1-4a14-a88a252dea5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04a-0af1-4a14-a88a252dea5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04a-0af1-4a14-a88a252dea5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04a-0af1-4a14-a88a252dea5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04a-0af1-4a14-a88a252dea5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04a-0af1-4a14-a88a252dea5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04a-0af1-4a14-a88a252dea5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04a-0af1-4a14-a88a252dea5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52.86439564359732</c:v>
                </c:pt>
                <c:pt idx="2">
                  <c:v>32.29758779658819</c:v>
                </c:pt>
                <c:pt idx="3">
                  <c:v>41.256609093184814</c:v>
                </c:pt>
                <c:pt idx="4">
                  <c:v>50.46662446394455</c:v>
                </c:pt>
                <c:pt idx="5">
                  <c:v>51.10564501708773</c:v>
                </c:pt>
                <c:pt idx="6">
                  <c:v>32.756932655062535</c:v>
                </c:pt>
                <c:pt idx="7">
                  <c:v>39.004912709594095</c:v>
                </c:pt>
                <c:pt idx="8">
                  <c:v>64.30762968693939</c:v>
                </c:pt>
                <c:pt idx="9">
                  <c:v>36.91498297775562</c:v>
                </c:pt>
                <c:pt idx="10">
                  <c:v>48.06951401882649</c:v>
                </c:pt>
                <c:pt idx="11">
                  <c:v>56.391624051313684</c:v>
                </c:pt>
                <c:pt idx="12">
                  <c:v>59.90049396216993</c:v>
                </c:pt>
                <c:pt idx="13">
                  <c:v>37.93384426444272</c:v>
                </c:pt>
                <c:pt idx="14">
                  <c:v>49.30290558358022</c:v>
                </c:pt>
                <c:pt idx="15">
                  <c:v>60.173126656446414</c:v>
                </c:pt>
                <c:pt idx="16">
                  <c:v>57.50085554554083</c:v>
                </c:pt>
                <c:pt idx="17">
                  <c:v>51.290905363522725</c:v>
                </c:pt>
                <c:pt idx="18">
                  <c:v>50.677934657822945</c:v>
                </c:pt>
                <c:pt idx="19">
                  <c:v>51.723027711917915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e2-7e0b-56df-d5b9ed01f51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4e2-7e0b-56df-d5b9ed01f51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e2-7e0b-56df-d5b9ed01f51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e2-7e0b-56df-d5b9ed01f51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e2-7e0b-56df-d5b9ed01f51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4e2-7e0b-56df-d5b9ed01f51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e2-7e0b-56df-d5b9ed01f51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4e2-7e0b-56df-d5b9ed01f51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4e2-7e0b-56df-d5b9ed01f51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4e2-7e0b-56df-d5b9ed01f51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4e2-7e0b-56df-d5b9ed01f51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4e2-7e0b-56df-d5b9ed01f51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4e2-7e0b-56df-d5b9ed01f51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4e2-7e0b-56df-d5b9ed01f51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4e2-7e0b-56df-d5b9ed01f51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4e2-7e0b-56df-d5b9ed01f51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4e2-7e0b-56df-d5b9ed01f51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4e2-7e0b-56df-d5b9ed01f51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4e2-7e0b-56df-d5b9ed01f51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4e2-7e0b-56df-d5b9ed01f51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35.831311871904305</c:v>
                </c:pt>
                <c:pt idx="1">
                  <c:v>24.665852217650436</c:v>
                </c:pt>
                <c:pt idx="2">
                  <c:v>39.232574436703004</c:v>
                </c:pt>
                <c:pt idx="3">
                  <c:v>29.983685750030112</c:v>
                </c:pt>
                <c:pt idx="4">
                  <c:v>49.14595466342883</c:v>
                </c:pt>
                <c:pt idx="5">
                  <c:v>39.141001904058534</c:v>
                </c:pt>
                <c:pt idx="6">
                  <c:v>30.837964350363134</c:v>
                </c:pt>
                <c:pt idx="7">
                  <c:v>42.82761339937723</c:v>
                </c:pt>
                <c:pt idx="8">
                  <c:v>30.391526760743737</c:v>
                </c:pt>
                <c:pt idx="9">
                  <c:v>49.70754660740682</c:v>
                </c:pt>
                <c:pt idx="10">
                  <c:v>43.804394480565165</c:v>
                </c:pt>
                <c:pt idx="11">
                  <c:v>22.281717883782722</c:v>
                </c:pt>
                <c:pt idx="12">
                  <c:v>29.862709212905585</c:v>
                </c:pt>
                <c:pt idx="13">
                  <c:v>34.53260049812587</c:v>
                </c:pt>
                <c:pt idx="14">
                  <c:v>42.662205871426096</c:v>
                </c:pt>
                <c:pt idx="15">
                  <c:v>23.095415417719952</c:v>
                </c:pt>
                <c:pt idx="16">
                  <c:v>46.27910037867643</c:v>
                </c:pt>
                <c:pt idx="17">
                  <c:v>27.006144273891028</c:v>
                </c:pt>
                <c:pt idx="18">
                  <c:v>34.41792794243415</c:v>
                </c:pt>
                <c:pt idx="19">
                  <c:v>37.00441175077737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fa-1e26-f86f-0759b079d52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9fa-1e26-f86f-0759b079d52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9fa-1e26-f86f-0759b079d52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9fa-1e26-f86f-0759b079d52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9fa-1e26-f86f-0759b079d52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9fa-1e26-f86f-0759b079d52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9fa-1e26-f86f-0759b079d52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9fa-1e26-f86f-0759b079d52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9fa-1e26-f86f-0759b079d52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9fa-1e26-f86f-0759b079d52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9fa-1e26-f86f-0759b079d52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9fa-1e26-f86f-0759b079d52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9fa-1e26-f86f-0759b079d52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9fa-1e26-f86f-0759b079d52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9fa-1e26-f86f-0759b079d52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9fa-1e26-f86f-0759b079d52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9fa-1e26-f86f-0759b079d52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9fa-1e26-f86f-0759b079d52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9fa-1e26-f86f-0759b079d52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9fa-1e26-f86f-0759b079d52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52.874075072012985</c:v>
                </c:pt>
                <c:pt idx="1">
                  <c:v>63.02690968870497</c:v>
                </c:pt>
                <c:pt idx="2">
                  <c:v>37.96394116760307</c:v>
                </c:pt>
                <c:pt idx="3">
                  <c:v>54.945453124747516</c:v>
                </c:pt>
                <c:pt idx="4">
                  <c:v>45.9543404373395</c:v>
                </c:pt>
                <c:pt idx="5">
                  <c:v>44.726392401420945</c:v>
                </c:pt>
                <c:pt idx="6">
                  <c:v>57.35150906184948</c:v>
                </c:pt>
                <c:pt idx="7">
                  <c:v>45.89168833400835</c:v>
                </c:pt>
                <c:pt idx="8">
                  <c:v>43.150617905043866</c:v>
                </c:pt>
                <c:pt idx="9">
                  <c:v>39.879875163372624</c:v>
                </c:pt>
                <c:pt idx="10">
                  <c:v>51.65979843274463</c:v>
                </c:pt>
                <c:pt idx="11">
                  <c:v>53.43694655899018</c:v>
                </c:pt>
                <c:pt idx="12">
                  <c:v>51.663557411682</c:v>
                </c:pt>
                <c:pt idx="13">
                  <c:v>44.91020989251818</c:v>
                </c:pt>
                <c:pt idx="14">
                  <c:v>60.93393306059356</c:v>
                </c:pt>
                <c:pt idx="15">
                  <c:v>33.97692413646664</c:v>
                </c:pt>
                <c:pt idx="16">
                  <c:v>43.25739158484869</c:v>
                </c:pt>
                <c:pt idx="17">
                  <c:v>46.45812090012645</c:v>
                </c:pt>
                <c:pt idx="18">
                  <c:v>46.15496036237031</c:v>
                </c:pt>
                <c:pt idx="19">
                  <c:v>52.63278477306559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11-a21e-3ab1-1c5d4ac2c51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811-a21e-3ab1-1c5d4ac2c51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11-a21e-3ab1-1c5d4ac2c51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811-a21e-3ab1-1c5d4ac2c51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811-a21e-3ab1-1c5d4ac2c51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811-a21e-3ab1-1c5d4ac2c51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11-a21e-3ab1-1c5d4ac2c51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811-a21e-3ab1-1c5d4ac2c51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811-a21e-3ab1-1c5d4ac2c51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811-a21e-3ab1-1c5d4ac2c51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811-a21e-3ab1-1c5d4ac2c51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811-a21e-3ab1-1c5d4ac2c51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811-a21e-3ab1-1c5d4ac2c51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811-a21e-3ab1-1c5d4ac2c51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811-a21e-3ab1-1c5d4ac2c51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811-a21e-3ab1-1c5d4ac2c51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811-a21e-3ab1-1c5d4ac2c51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811-a21e-3ab1-1c5d4ac2c51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811-a21e-3ab1-1c5d4ac2c51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811-a21e-3ab1-1c5d4ac2c51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53.2616540349287</c:v>
                </c:pt>
                <c:pt idx="1">
                  <c:v>37.153826057008125</c:v>
                </c:pt>
                <c:pt idx="2">
                  <c:v>50.9256259309316</c:v>
                </c:pt>
                <c:pt idx="3">
                  <c:v>38.1041936487541</c:v>
                </c:pt>
                <c:pt idx="4">
                  <c:v>47.52953493261501</c:v>
                </c:pt>
                <c:pt idx="5">
                  <c:v>41.99601890652639</c:v>
                </c:pt>
                <c:pt idx="6">
                  <c:v>42.40460560558918</c:v>
                </c:pt>
                <c:pt idx="7">
                  <c:v>50.2819996945648</c:v>
                </c:pt>
                <c:pt idx="8">
                  <c:v>51.07988202427809</c:v>
                </c:pt>
                <c:pt idx="9">
                  <c:v>25.457202551782004</c:v>
                </c:pt>
                <c:pt idx="10">
                  <c:v>61.94663882267797</c:v>
                </c:pt>
                <c:pt idx="11">
                  <c:v>40.2994214477288</c:v>
                </c:pt>
                <c:pt idx="12">
                  <c:v>42.828179843202896</c:v>
                </c:pt>
                <c:pt idx="13">
                  <c:v>41.453115127802825</c:v>
                </c:pt>
                <c:pt idx="14">
                  <c:v>47.851870898101055</c:v>
                </c:pt>
                <c:pt idx="15">
                  <c:v>46.86038348306963</c:v>
                </c:pt>
                <c:pt idx="16">
                  <c:v>51.44577843245315</c:v>
                </c:pt>
                <c:pt idx="17">
                  <c:v>58.63155243061595</c:v>
                </c:pt>
                <c:pt idx="18">
                  <c:v>27.864447764443305</c:v>
                </c:pt>
                <c:pt idx="19">
                  <c:v>45.513964046287086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66.06429905200193</c:v>
                </c:pt>
                <c:pt idx="2">
                  <c:v>64.30762968693939</c:v>
                </c:pt>
                <c:pt idx="3">
                  <c:v>64.25868642607816</c:v>
                </c:pt>
                <c:pt idx="4">
                  <c:v>61.20243356534295</c:v>
                </c:pt>
                <c:pt idx="5">
                  <c:v>60.173126656446414</c:v>
                </c:pt>
                <c:pt idx="6">
                  <c:v>59.90049396216993</c:v>
                </c:pt>
                <c:pt idx="7">
                  <c:v>59.76354882560624</c:v>
                </c:pt>
                <c:pt idx="8">
                  <c:v>59.23483318671089</c:v>
                </c:pt>
                <c:pt idx="9">
                  <c:v>57.59469138118501</c:v>
                </c:pt>
                <c:pt idx="10">
                  <c:v>57.50085554554083</c:v>
                </c:pt>
                <c:pt idx="11">
                  <c:v>57.304224543835325</c:v>
                </c:pt>
                <c:pt idx="12">
                  <c:v>56.86191611924647</c:v>
                </c:pt>
                <c:pt idx="13">
                  <c:v>56.391624051313684</c:v>
                </c:pt>
                <c:pt idx="14">
                  <c:v>55.84016679036681</c:v>
                </c:pt>
                <c:pt idx="15">
                  <c:v>55.68854823453013</c:v>
                </c:pt>
                <c:pt idx="16">
                  <c:v>55.347838941753935</c:v>
                </c:pt>
                <c:pt idx="17">
                  <c:v>54.83416646686501</c:v>
                </c:pt>
                <c:pt idx="18">
                  <c:v>53.941975426284316</c:v>
                </c:pt>
                <c:pt idx="19">
                  <c:v>53.099049666836706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微创骨科</c:v>
                </c:pt>
                <c:pt idx="2">
                  <c:v>神经内科</c:v>
                </c:pt>
                <c:pt idx="3">
                  <c:v>肝胆外科</c:v>
                </c:pt>
                <c:pt idx="4">
                  <c:v>呼吸内科</c:v>
                </c:pt>
                <c:pt idx="5">
                  <c:v>肾病科</c:v>
                </c:pt>
                <c:pt idx="6">
                  <c:v>风湿病科</c:v>
                </c:pt>
                <c:pt idx="7">
                  <c:v>神经外科</c:v>
                </c:pt>
                <c:pt idx="8">
                  <c:v>西区重症医学科</c:v>
                </c:pt>
                <c:pt idx="9">
                  <c:v>妇科妇二科合并</c:v>
                </c:pt>
                <c:pt idx="10">
                  <c:v>妇科</c:v>
                </c:pt>
                <c:pt idx="11">
                  <c:v>中医外治中心</c:v>
                </c:pt>
                <c:pt idx="12">
                  <c:v>老年医学科</c:v>
                </c:pt>
                <c:pt idx="13">
                  <c:v>运动损伤骨科</c:v>
                </c:pt>
                <c:pt idx="14">
                  <c:v>康复科</c:v>
                </c:pt>
                <c:pt idx="15">
                  <c:v>血液科</c:v>
                </c:pt>
                <c:pt idx="16">
                  <c:v>小儿推拿科</c:v>
                </c:pt>
                <c:pt idx="17">
                  <c:v>妇二科</c:v>
                </c:pt>
                <c:pt idx="18">
                  <c:v>肝病科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20.935126706545557</c:v>
                </c:pt>
                <c:pt idx="1">
                  <c:v>22.407384338102126</c:v>
                </c:pt>
                <c:pt idx="2">
                  <c:v>42.27054796801529</c:v>
                </c:pt>
                <c:pt idx="3">
                  <c:v>19.738464617298295</c:v>
                </c:pt>
                <c:pt idx="4">
                  <c:v>29.031597729595916</c:v>
                </c:pt>
                <c:pt idx="5">
                  <c:v>59.638255956765995</c:v>
                </c:pt>
                <c:pt idx="6">
                  <c:v>49.25089371800906</c:v>
                </c:pt>
                <c:pt idx="7">
                  <c:v>37.22961433038996</c:v>
                </c:pt>
                <c:pt idx="8">
                  <c:v>42.23019546288853</c:v>
                </c:pt>
                <c:pt idx="9">
                  <c:v>41.66732171374692</c:v>
                </c:pt>
                <c:pt idx="10">
                  <c:v>34.95524542499531</c:v>
                </c:pt>
                <c:pt idx="11">
                  <c:v>36.68678117884373</c:v>
                </c:pt>
                <c:pt idx="12">
                  <c:v>40.422516199617206</c:v>
                </c:pt>
                <c:pt idx="13">
                  <c:v>66.93919850598532</c:v>
                </c:pt>
                <c:pt idx="14">
                  <c:v>47.94744008039277</c:v>
                </c:pt>
                <c:pt idx="15">
                  <c:v>27.98678379288567</c:v>
                </c:pt>
                <c:pt idx="16">
                  <c:v>45.487218303060615</c:v>
                </c:pt>
                <c:pt idx="17">
                  <c:v>21.134736195688507</c:v>
                </c:pt>
                <c:pt idx="18">
                  <c:v>58.13146167116423</c:v>
                </c:pt>
                <c:pt idx="19">
                  <c:v>22.931401800047592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44e-5f17-82e5-c8f97dc6100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44e-5f17-82e5-c8f97dc6100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44e-5f17-82e5-c8f97dc6100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44e-5f17-82e5-c8f97dc6100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44e-5f17-82e5-c8f97dc6100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44e-5f17-82e5-c8f97dc6100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44e-5f17-82e5-c8f97dc6100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44e-5f17-82e5-c8f97dc6100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44e-5f17-82e5-c8f97dc6100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44e-5f17-82e5-c8f97dc6100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44e-5f17-82e5-c8f97dc6100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44e-5f17-82e5-c8f97dc6100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44e-5f17-82e5-c8f97dc6100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44e-5f17-82e5-c8f97dc6100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44e-5f17-82e5-c8f97dc6100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44e-5f17-82e5-c8f97dc6100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44e-5f17-82e5-c8f97dc6100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44e-5f17-82e5-c8f97dc6100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44e-5f17-82e5-c8f97dc6100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44e-5f17-82e5-c8f97dc6100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5.87190950818283</c:v>
                </c:pt>
                <c:pt idx="1">
                  <c:v>28.970634471623885</c:v>
                </c:pt>
                <c:pt idx="2">
                  <c:v>7.537911057870307</c:v>
                </c:pt>
                <c:pt idx="3">
                  <c:v>1.7951077448946282</c:v>
                </c:pt>
                <c:pt idx="4">
                  <c:v>27.10500877537007</c:v>
                </c:pt>
                <c:pt idx="5">
                  <c:v>5.336927220096772</c:v>
                </c:pt>
                <c:pt idx="6">
                  <c:v>4.415979879369697</c:v>
                </c:pt>
                <c:pt idx="7">
                  <c:v>2.4732622809731777</c:v>
                </c:pt>
                <c:pt idx="8">
                  <c:v>2.9875546071925236</c:v>
                </c:pt>
                <c:pt idx="9">
                  <c:v>3.1212340068841073</c:v>
                </c:pt>
                <c:pt idx="10">
                  <c:v>12.316127912054668</c:v>
                </c:pt>
                <c:pt idx="11">
                  <c:v>3.083165132628579</c:v>
                </c:pt>
                <c:pt idx="12">
                  <c:v>3.0755617272851556</c:v>
                </c:pt>
                <c:pt idx="13">
                  <c:v>6.568015117663498</c:v>
                </c:pt>
                <c:pt idx="14">
                  <c:v>5.8522000079876655</c:v>
                </c:pt>
                <c:pt idx="15">
                  <c:v>27.119778697266746</c:v>
                </c:pt>
                <c:pt idx="16">
                  <c:v>14.320373846919427</c:v>
                </c:pt>
                <c:pt idx="17">
                  <c:v>7.950034473263649</c:v>
                </c:pt>
                <c:pt idx="18">
                  <c:v>2.522352897688355</c:v>
                </c:pt>
                <c:pt idx="19">
                  <c:v>4.09328946600947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25-e980-fe78-cddedb104ab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25-e980-fe78-cddedb104ab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25-e980-fe78-cddedb104ab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25-e980-fe78-cddedb104ab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25-e980-fe78-cddedb104ab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25-e980-fe78-cddedb104ab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25-e980-fe78-cddedb104ab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25-e980-fe78-cddedb104ab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25-e980-fe78-cddedb104ab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25-e980-fe78-cddedb104ab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25-e980-fe78-cddedb104ab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25-e980-fe78-cddedb104ab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25-e980-fe78-cddedb104ab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25-e980-fe78-cddedb104ab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25-e980-fe78-cddedb104ab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25-e980-fe78-cddedb104ab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25-e980-fe78-cddedb104ab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25-e980-fe78-cddedb104ab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25-e980-fe78-cddedb104ab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25-e980-fe78-cddedb104ab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9.824344083398922</c:v>
                </c:pt>
                <c:pt idx="1">
                  <c:v>13.598071083905406</c:v>
                </c:pt>
                <c:pt idx="2">
                  <c:v>4.968259376980794</c:v>
                </c:pt>
                <c:pt idx="3">
                  <c:v>6.334190091463721</c:v>
                </c:pt>
                <c:pt idx="4">
                  <c:v>12.945096098330223</c:v>
                </c:pt>
                <c:pt idx="5">
                  <c:v>3.307822377107134</c:v>
                </c:pt>
                <c:pt idx="6">
                  <c:v>7.190358584688177</c:v>
                </c:pt>
                <c:pt idx="7">
                  <c:v>4.451643760433537</c:v>
                </c:pt>
                <c:pt idx="8">
                  <c:v>35.09373914093874</c:v>
                </c:pt>
                <c:pt idx="9">
                  <c:v>68.70479041579921</c:v>
                </c:pt>
                <c:pt idx="10">
                  <c:v>2.8916628362740706</c:v>
                </c:pt>
                <c:pt idx="11">
                  <c:v>3.0249353446161953</c:v>
                </c:pt>
                <c:pt idx="12">
                  <c:v>6.61508292657694</c:v>
                </c:pt>
                <c:pt idx="13">
                  <c:v>7.723158288271772</c:v>
                </c:pt>
                <c:pt idx="14">
                  <c:v>4.687478262198342</c:v>
                </c:pt>
                <c:pt idx="15">
                  <c:v>5.359609478690252</c:v>
                </c:pt>
                <c:pt idx="16">
                  <c:v>6.067349456524676</c:v>
                </c:pt>
                <c:pt idx="17">
                  <c:v>8.569382185815336</c:v>
                </c:pt>
                <c:pt idx="18">
                  <c:v>3.4144681085155293</c:v>
                </c:pt>
                <c:pt idx="19">
                  <c:v>8.86769690979227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48-57ad-82d8-5b2dfacece8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748-57ad-82d8-5b2dfacece8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748-57ad-82d8-5b2dfacece8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748-57ad-82d8-5b2dfacece8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748-57ad-82d8-5b2dfacece8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748-57ad-82d8-5b2dfacece8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748-57ad-82d8-5b2dfacece8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748-57ad-82d8-5b2dfacece8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748-57ad-82d8-5b2dfacece8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748-57ad-82d8-5b2dfacece8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748-57ad-82d8-5b2dfacece8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748-57ad-82d8-5b2dfacece8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748-57ad-82d8-5b2dfacece8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748-57ad-82d8-5b2dfacece8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748-57ad-82d8-5b2dfacece8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748-57ad-82d8-5b2dfacece8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748-57ad-82d8-5b2dfacece8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748-57ad-82d8-5b2dfacece8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48-57ad-82d8-5b2dfacece8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748-57ad-82d8-5b2dfacece8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29.29254379379334</c:v>
                </c:pt>
                <c:pt idx="1">
                  <c:v>33.628986789354705</c:v>
                </c:pt>
                <c:pt idx="2">
                  <c:v>57.73513842679927</c:v>
                </c:pt>
                <c:pt idx="3">
                  <c:v>46.02198258723007</c:v>
                </c:pt>
                <c:pt idx="4">
                  <c:v>41.03399867081011</c:v>
                </c:pt>
                <c:pt idx="5">
                  <c:v>32.32437271774</c:v>
                </c:pt>
                <c:pt idx="6">
                  <c:v>59.09243593826003</c:v>
                </c:pt>
                <c:pt idx="7">
                  <c:v>52.197806222303285</c:v>
                </c:pt>
                <c:pt idx="8">
                  <c:v>16.31612010874505</c:v>
                </c:pt>
                <c:pt idx="9">
                  <c:v>8.165203472923862</c:v>
                </c:pt>
                <c:pt idx="10">
                  <c:v>58.658553678512796</c:v>
                </c:pt>
                <c:pt idx="11">
                  <c:v>67.08759836538768</c:v>
                </c:pt>
                <c:pt idx="12">
                  <c:v>56.707942457885856</c:v>
                </c:pt>
                <c:pt idx="13">
                  <c:v>80.75448656323208</c:v>
                </c:pt>
                <c:pt idx="14">
                  <c:v>61.26081542097696</c:v>
                </c:pt>
                <c:pt idx="15">
                  <c:v>76.20171853475715</c:v>
                </c:pt>
                <c:pt idx="16">
                  <c:v>37.00560588637966</c:v>
                </c:pt>
                <c:pt idx="17">
                  <c:v>31.90647795310304</c:v>
                </c:pt>
                <c:pt idx="18">
                  <c:v>78.47254634706248</c:v>
                </c:pt>
                <c:pt idx="19">
                  <c:v>28.5914895068159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a0-73e7-9118-df0575ff3b0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6a0-73e7-9118-df0575ff3b0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6a0-73e7-9118-df0575ff3b0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6a0-73e7-9118-df0575ff3b0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6a0-73e7-9118-df0575ff3b0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6a0-73e7-9118-df0575ff3b0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a0-73e7-9118-df0575ff3b0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6a0-73e7-9118-df0575ff3b0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6a0-73e7-9118-df0575ff3b0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6a0-73e7-9118-df0575ff3b0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6a0-73e7-9118-df0575ff3b0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6a0-73e7-9118-df0575ff3b0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6a0-73e7-9118-df0575ff3b0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6a0-73e7-9118-df0575ff3b0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6a0-73e7-9118-df0575ff3b0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6a0-73e7-9118-df0575ff3b0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6a0-73e7-9118-df0575ff3b0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6a0-73e7-9118-df0575ff3b0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6a0-73e7-9118-df0575ff3b0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6a0-73e7-9118-df0575ff3b0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54.44525886130045</c:v>
                </c:pt>
                <c:pt idx="1">
                  <c:v>52.70996473177117</c:v>
                </c:pt>
                <c:pt idx="2">
                  <c:v>65.98787331165902</c:v>
                </c:pt>
                <c:pt idx="3">
                  <c:v>76.96095706287208</c:v>
                </c:pt>
                <c:pt idx="4">
                  <c:v>73.45814545769001</c:v>
                </c:pt>
                <c:pt idx="5">
                  <c:v>70.87423402850087</c:v>
                </c:pt>
                <c:pt idx="6">
                  <c:v>63.0212032391669</c:v>
                </c:pt>
                <c:pt idx="7">
                  <c:v>84.07031621457868</c:v>
                </c:pt>
                <c:pt idx="8">
                  <c:v>61.39219691535046</c:v>
                </c:pt>
                <c:pt idx="9">
                  <c:v>36.52380263380355</c:v>
                </c:pt>
                <c:pt idx="10">
                  <c:v>75.21333782022373</c:v>
                </c:pt>
                <c:pt idx="11">
                  <c:v>53.60705213736989</c:v>
                </c:pt>
                <c:pt idx="12">
                  <c:v>54.70598477366505</c:v>
                </c:pt>
                <c:pt idx="13">
                  <c:v>26.26676713247599</c:v>
                </c:pt>
                <c:pt idx="14">
                  <c:v>55.9137742610636</c:v>
                </c:pt>
                <c:pt idx="15">
                  <c:v>54.93370745854508</c:v>
                </c:pt>
                <c:pt idx="16">
                  <c:v>14.779967522172013</c:v>
                </c:pt>
                <c:pt idx="17">
                  <c:v>41.311141432062726</c:v>
                </c:pt>
                <c:pt idx="18">
                  <c:v>65.27862533331351</c:v>
                </c:pt>
                <c:pt idx="19">
                  <c:v>49.19954719033595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c88-b444-e56b-b5974b4b042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c88-b444-e56b-b5974b4b042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88-b444-e56b-b5974b4b042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c88-b444-e56b-b5974b4b042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c88-b444-e56b-b5974b4b042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c88-b444-e56b-b5974b4b042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c88-b444-e56b-b5974b4b042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c88-b444-e56b-b5974b4b042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c88-b444-e56b-b5974b4b042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c88-b444-e56b-b5974b4b042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c88-b444-e56b-b5974b4b042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c88-b444-e56b-b5974b4b042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c88-b444-e56b-b5974b4b042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c88-b444-e56b-b5974b4b042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c88-b444-e56b-b5974b4b042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c88-b444-e56b-b5974b4b042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c88-b444-e56b-b5974b4b042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c88-b444-e56b-b5974b4b042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c88-b444-e56b-b5974b4b042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c88-b444-e56b-b5974b4b042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20.935126706545557</c:v>
                </c:pt>
                <c:pt idx="1">
                  <c:v>47.799475546847056</c:v>
                </c:pt>
                <c:pt idx="2">
                  <c:v>35.56735721181427</c:v>
                </c:pt>
                <c:pt idx="3">
                  <c:v>19.553605668537493</c:v>
                </c:pt>
                <c:pt idx="4">
                  <c:v>33.32276239060627</c:v>
                </c:pt>
                <c:pt idx="5">
                  <c:v>30.001945145775107</c:v>
                </c:pt>
                <c:pt idx="6">
                  <c:v>23.552765385146486</c:v>
                </c:pt>
                <c:pt idx="7">
                  <c:v>39.134679092478144</c:v>
                </c:pt>
                <c:pt idx="8">
                  <c:v>42.27054796801529</c:v>
                </c:pt>
                <c:pt idx="9">
                  <c:v>43.00614871842</c:v>
                </c:pt>
                <c:pt idx="10">
                  <c:v>32.125635567143384</c:v>
                </c:pt>
                <c:pt idx="11">
                  <c:v>66.93919850598532</c:v>
                </c:pt>
                <c:pt idx="12">
                  <c:v>49.25089371800906</c:v>
                </c:pt>
                <c:pt idx="13">
                  <c:v>44.55387304394049</c:v>
                </c:pt>
                <c:pt idx="14">
                  <c:v>30.656399249955825</c:v>
                </c:pt>
                <c:pt idx="15">
                  <c:v>59.638255956765995</c:v>
                </c:pt>
                <c:pt idx="16">
                  <c:v>34.95524542499531</c:v>
                </c:pt>
                <c:pt idx="17">
                  <c:v>48.896548007248576</c:v>
                </c:pt>
                <c:pt idx="18">
                  <c:v>42.964092709571055</c:v>
                </c:pt>
                <c:pt idx="19">
                  <c:v>48.94082235109667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806-f0e1-a8a3-f686e7bfb68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806-f0e1-a8a3-f686e7bfb68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06-f0e1-a8a3-f686e7bfb68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06-f0e1-a8a3-f686e7bfb68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806-f0e1-a8a3-f686e7bfb68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806-f0e1-a8a3-f686e7bfb68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806-f0e1-a8a3-f686e7bfb68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806-f0e1-a8a3-f686e7bfb68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806-f0e1-a8a3-f686e7bfb68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806-f0e1-a8a3-f686e7bfb68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806-f0e1-a8a3-f686e7bfb68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806-f0e1-a8a3-f686e7bfb68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806-f0e1-a8a3-f686e7bfb68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806-f0e1-a8a3-f686e7bfb68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806-f0e1-a8a3-f686e7bfb68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806-f0e1-a8a3-f686e7bfb68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806-f0e1-a8a3-f686e7bfb68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806-f0e1-a8a3-f686e7bfb68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806-f0e1-a8a3-f686e7bfb68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806-f0e1-a8a3-f686e7bfb68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30.311695309853654</c:v>
                </c:pt>
                <c:pt idx="1">
                  <c:v>20.269643414122772</c:v>
                </c:pt>
                <c:pt idx="2">
                  <c:v>25.798392943122536</c:v>
                </c:pt>
                <c:pt idx="3">
                  <c:v>34.29766510739201</c:v>
                </c:pt>
                <c:pt idx="4">
                  <c:v>17.91522526954575</c:v>
                </c:pt>
                <c:pt idx="5">
                  <c:v>37.44221336116528</c:v>
                </c:pt>
                <c:pt idx="6">
                  <c:v>17.10989213569949</c:v>
                </c:pt>
                <c:pt idx="7">
                  <c:v>30.15631794965946</c:v>
                </c:pt>
                <c:pt idx="8">
                  <c:v>26.523690783542314</c:v>
                </c:pt>
                <c:pt idx="9">
                  <c:v>9.21526937961174</c:v>
                </c:pt>
                <c:pt idx="10">
                  <c:v>23.770352423381915</c:v>
                </c:pt>
                <c:pt idx="11">
                  <c:v>13.98373620564061</c:v>
                </c:pt>
                <c:pt idx="12">
                  <c:v>34.85918962611525</c:v>
                </c:pt>
                <c:pt idx="13">
                  <c:v>28.175124367106786</c:v>
                </c:pt>
                <c:pt idx="14">
                  <c:v>14.000337332314192</c:v>
                </c:pt>
                <c:pt idx="15">
                  <c:v>22.0448919726108</c:v>
                </c:pt>
                <c:pt idx="16">
                  <c:v>20.18541106051326</c:v>
                </c:pt>
                <c:pt idx="17">
                  <c:v>26.183040090903383</c:v>
                </c:pt>
                <c:pt idx="18">
                  <c:v>11.95235514547007</c:v>
                </c:pt>
                <c:pt idx="19">
                  <c:v>18.33610664214498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abf-520a-1bef-abf420a031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abf-520a-1bef-abf420a031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abf-520a-1bef-abf420a031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abf-520a-1bef-abf420a031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abf-520a-1bef-abf420a031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abf-520a-1bef-abf420a031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abf-520a-1bef-abf420a031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abf-520a-1bef-abf420a031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abf-520a-1bef-abf420a031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abf-520a-1bef-abf420a031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abf-520a-1bef-abf420a031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abf-520a-1bef-abf420a031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abf-520a-1bef-abf420a031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abf-520a-1bef-abf420a031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abf-520a-1bef-abf420a031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abf-520a-1bef-abf420a031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abf-520a-1bef-abf420a031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abf-520a-1bef-abf420a031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abf-520a-1bef-abf420a031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abf-520a-1bef-abf420a031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48.396671607683174</c:v>
                </c:pt>
                <c:pt idx="1">
                  <c:v>51.71629513233796</c:v>
                </c:pt>
                <c:pt idx="2">
                  <c:v>46.967772396580415</c:v>
                </c:pt>
                <c:pt idx="3">
                  <c:v>48.06951401882649</c:v>
                </c:pt>
                <c:pt idx="4">
                  <c:v>39.97203373778241</c:v>
                </c:pt>
                <c:pt idx="5">
                  <c:v>49.51120223564729</c:v>
                </c:pt>
                <c:pt idx="6">
                  <c:v>55.68854823453013</c:v>
                </c:pt>
                <c:pt idx="7">
                  <c:v>47.5034790660825</c:v>
                </c:pt>
                <c:pt idx="8">
                  <c:v>50.30074500032279</c:v>
                </c:pt>
                <c:pt idx="9">
                  <c:v>51.290905363522725</c:v>
                </c:pt>
                <c:pt idx="10">
                  <c:v>56.86191611924647</c:v>
                </c:pt>
                <c:pt idx="11">
                  <c:v>33.90944628974758</c:v>
                </c:pt>
                <c:pt idx="12">
                  <c:v>49.82149981019187</c:v>
                </c:pt>
                <c:pt idx="13">
                  <c:v>43.411955091368405</c:v>
                </c:pt>
                <c:pt idx="14">
                  <c:v>51.0010117273626</c:v>
                </c:pt>
                <c:pt idx="15">
                  <c:v>49.359238255408485</c:v>
                </c:pt>
                <c:pt idx="16">
                  <c:v>55.84016679036681</c:v>
                </c:pt>
                <c:pt idx="17">
                  <c:v>66.52963282865501</c:v>
                </c:pt>
                <c:pt idx="18">
                  <c:v>41.4830690333164</c:v>
                </c:pt>
                <c:pt idx="19">
                  <c:v>45.61674581611402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6f-e571-6f0c-db619958636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66f-e571-6f0c-db619958636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6f-e571-6f0c-db619958636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6f-e571-6f0c-db619958636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6f-e571-6f0c-db619958636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6f-e571-6f0c-db619958636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6f-e571-6f0c-db619958636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6f-e571-6f0c-db619958636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6f-e571-6f0c-db619958636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66f-e571-6f0c-db619958636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66f-e571-6f0c-db619958636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66f-e571-6f0c-db619958636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66f-e571-6f0c-db619958636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66f-e571-6f0c-db619958636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66f-e571-6f0c-db619958636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66f-e571-6f0c-db619958636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66f-e571-6f0c-db619958636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66f-e571-6f0c-db619958636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66f-e571-6f0c-db619958636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66f-e571-6f0c-db619958636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35.126617351754405</c:v>
                </c:pt>
                <c:pt idx="1">
                  <c:v>37.27256066807866</c:v>
                </c:pt>
                <c:pt idx="2">
                  <c:v>36.25192487510148</c:v>
                </c:pt>
                <c:pt idx="3">
                  <c:v>43.804394480565165</c:v>
                </c:pt>
                <c:pt idx="4">
                  <c:v>39.1020837947506</c:v>
                </c:pt>
                <c:pt idx="5">
                  <c:v>34.026269139596714</c:v>
                </c:pt>
                <c:pt idx="6">
                  <c:v>40.8773099237419</c:v>
                </c:pt>
                <c:pt idx="7">
                  <c:v>34.013066358084025</c:v>
                </c:pt>
                <c:pt idx="8">
                  <c:v>22.056584206595286</c:v>
                </c:pt>
                <c:pt idx="9">
                  <c:v>27.006144273891028</c:v>
                </c:pt>
                <c:pt idx="10">
                  <c:v>47.70661718899994</c:v>
                </c:pt>
                <c:pt idx="11">
                  <c:v>37.89319201512242</c:v>
                </c:pt>
                <c:pt idx="12">
                  <c:v>26.954533351166234</c:v>
                </c:pt>
                <c:pt idx="13">
                  <c:v>37.299873163717876</c:v>
                </c:pt>
                <c:pt idx="14">
                  <c:v>35.981439441303515</c:v>
                </c:pt>
                <c:pt idx="15">
                  <c:v>36.8784068762592</c:v>
                </c:pt>
                <c:pt idx="16">
                  <c:v>25.06867260692396</c:v>
                </c:pt>
                <c:pt idx="17">
                  <c:v>35.831311871904305</c:v>
                </c:pt>
                <c:pt idx="18">
                  <c:v>40.380802750567725</c:v>
                </c:pt>
                <c:pt idx="19">
                  <c:v>29.493283246551304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3db-e52a-57e4-5eff3666b1c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3db-e52a-57e4-5eff3666b1c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3db-e52a-57e4-5eff3666b1c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3db-e52a-57e4-5eff3666b1c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3db-e52a-57e4-5eff3666b1c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3db-e52a-57e4-5eff3666b1c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3db-e52a-57e4-5eff3666b1c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3db-e52a-57e4-5eff3666b1c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3db-e52a-57e4-5eff3666b1c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3db-e52a-57e4-5eff3666b1c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3db-e52a-57e4-5eff3666b1c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3db-e52a-57e4-5eff3666b1c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3db-e52a-57e4-5eff3666b1c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3db-e52a-57e4-5eff3666b1c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3db-e52a-57e4-5eff3666b1c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3db-e52a-57e4-5eff3666b1c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3db-e52a-57e4-5eff3666b1c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3db-e52a-57e4-5eff3666b1c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3db-e52a-57e4-5eff3666b1c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3db-e52a-57e4-5eff3666b1c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43.4947876067789</c:v>
                </c:pt>
                <c:pt idx="1">
                  <c:v>44.84489149879662</c:v>
                </c:pt>
                <c:pt idx="2">
                  <c:v>52.95334776538352</c:v>
                </c:pt>
                <c:pt idx="3">
                  <c:v>51.65979843274463</c:v>
                </c:pt>
                <c:pt idx="4">
                  <c:v>46.3685460177475</c:v>
                </c:pt>
                <c:pt idx="5">
                  <c:v>46.762509207869456</c:v>
                </c:pt>
                <c:pt idx="6">
                  <c:v>58.02214617970277</c:v>
                </c:pt>
                <c:pt idx="7">
                  <c:v>42.49704792147025</c:v>
                </c:pt>
                <c:pt idx="8">
                  <c:v>45.91698339393063</c:v>
                </c:pt>
                <c:pt idx="9">
                  <c:v>46.45812090012645</c:v>
                </c:pt>
                <c:pt idx="10">
                  <c:v>42.08596413220937</c:v>
                </c:pt>
                <c:pt idx="11">
                  <c:v>54.65929802625682</c:v>
                </c:pt>
                <c:pt idx="12">
                  <c:v>52.746818701199786</c:v>
                </c:pt>
                <c:pt idx="13">
                  <c:v>51.6395581057374</c:v>
                </c:pt>
                <c:pt idx="14">
                  <c:v>54.31003179723445</c:v>
                </c:pt>
                <c:pt idx="15">
                  <c:v>53.940341874089206</c:v>
                </c:pt>
                <c:pt idx="16">
                  <c:v>40.49308856489854</c:v>
                </c:pt>
                <c:pt idx="17">
                  <c:v>52.874075072012985</c:v>
                </c:pt>
                <c:pt idx="18">
                  <c:v>54.99415650172004</c:v>
                </c:pt>
                <c:pt idx="19">
                  <c:v>54.94686807867297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a4-147c-b073-de90d552f47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a4-147c-b073-de90d552f47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a4-147c-b073-de90d552f47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a4-147c-b073-de90d552f47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a4-147c-b073-de90d552f47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a4-147c-b073-de90d552f47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a4-147c-b073-de90d552f47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a4-147c-b073-de90d552f47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a4-147c-b073-de90d552f47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a4-147c-b073-de90d552f47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a4-147c-b073-de90d552f47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a4-147c-b073-de90d552f47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a4-147c-b073-de90d552f47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a4-147c-b073-de90d552f47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a4-147c-b073-de90d552f47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a4-147c-b073-de90d552f47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a4-147c-b073-de90d552f47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a4-147c-b073-de90d552f47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a4-147c-b073-de90d552f47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a4-147c-b073-de90d552f47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47.201327658590074</c:v>
                </c:pt>
                <c:pt idx="1">
                  <c:v>48.91139652937795</c:v>
                </c:pt>
                <c:pt idx="2">
                  <c:v>52.57380560280918</c:v>
                </c:pt>
                <c:pt idx="3">
                  <c:v>57.5849769812338</c:v>
                </c:pt>
                <c:pt idx="4">
                  <c:v>50.328404325131764</c:v>
                </c:pt>
                <c:pt idx="5">
                  <c:v>45.11903273612635</c:v>
                </c:pt>
                <c:pt idx="6">
                  <c:v>54.21810973411233</c:v>
                </c:pt>
                <c:pt idx="7">
                  <c:v>53.84051276057573</c:v>
                </c:pt>
                <c:pt idx="8">
                  <c:v>47.733738330238594</c:v>
                </c:pt>
                <c:pt idx="9">
                  <c:v>55.64221727924649</c:v>
                </c:pt>
                <c:pt idx="10">
                  <c:v>51.195971803373034</c:v>
                </c:pt>
                <c:pt idx="11">
                  <c:v>53.23501592613627</c:v>
                </c:pt>
                <c:pt idx="12">
                  <c:v>49.083147069891346</c:v>
                </c:pt>
                <c:pt idx="13">
                  <c:v>50.15296105722382</c:v>
                </c:pt>
                <c:pt idx="14">
                  <c:v>48.10149738912408</c:v>
                </c:pt>
                <c:pt idx="15">
                  <c:v>54.366166936108044</c:v>
                </c:pt>
                <c:pt idx="16">
                  <c:v>48.87646263273584</c:v>
                </c:pt>
                <c:pt idx="17">
                  <c:v>73.16209488646255</c:v>
                </c:pt>
                <c:pt idx="18">
                  <c:v>46.86286532383698</c:v>
                </c:pt>
                <c:pt idx="19">
                  <c:v>53.922528723766234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29.656076414679877</c:v>
                </c:pt>
                <c:pt idx="1">
                  <c:v>32.33048727657747</c:v>
                </c:pt>
                <c:pt idx="2">
                  <c:v>26.176324505900375</c:v>
                </c:pt>
                <c:pt idx="3">
                  <c:v>16.37983344585154</c:v>
                </c:pt>
                <c:pt idx="4">
                  <c:v>50.50771842951208</c:v>
                </c:pt>
                <c:pt idx="5">
                  <c:v>23.770352423381915</c:v>
                </c:pt>
                <c:pt idx="6">
                  <c:v>29.321482356856723</c:v>
                </c:pt>
                <c:pt idx="7">
                  <c:v>34.29766510739201</c:v>
                </c:pt>
                <c:pt idx="8">
                  <c:v>16.82195071427524</c:v>
                </c:pt>
                <c:pt idx="9">
                  <c:v>17.165156467063603</c:v>
                </c:pt>
                <c:pt idx="10">
                  <c:v>27.3903347083078</c:v>
                </c:pt>
                <c:pt idx="11">
                  <c:v>36.73039834398852</c:v>
                </c:pt>
                <c:pt idx="12">
                  <c:v>17.10989213569949</c:v>
                </c:pt>
                <c:pt idx="13">
                  <c:v>27.883421562289307</c:v>
                </c:pt>
                <c:pt idx="14">
                  <c:v>28.869901175512176</c:v>
                </c:pt>
                <c:pt idx="15">
                  <c:v>31.777852258321268</c:v>
                </c:pt>
                <c:pt idx="16">
                  <c:v>11.95235514547007</c:v>
                </c:pt>
                <c:pt idx="17">
                  <c:v>27.54847904551325</c:v>
                </c:pt>
                <c:pt idx="18">
                  <c:v>26.98695994904285</c:v>
                </c:pt>
                <c:pt idx="19">
                  <c:v>34.96938605359185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196-7551-a8ca-e9b54b3ba0b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196-7551-a8ca-e9b54b3ba0b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196-7551-a8ca-e9b54b3ba0b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196-7551-a8ca-e9b54b3ba0b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196-7551-a8ca-e9b54b3ba0b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196-7551-a8ca-e9b54b3ba0b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196-7551-a8ca-e9b54b3ba0b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196-7551-a8ca-e9b54b3ba0b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196-7551-a8ca-e9b54b3ba0b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196-7551-a8ca-e9b54b3ba0b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196-7551-a8ca-e9b54b3ba0b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196-7551-a8ca-e9b54b3ba0b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196-7551-a8ca-e9b54b3ba0b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196-7551-a8ca-e9b54b3ba0b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196-7551-a8ca-e9b54b3ba0b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196-7551-a8ca-e9b54b3ba0b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196-7551-a8ca-e9b54b3ba0b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196-7551-a8ca-e9b54b3ba0b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196-7551-a8ca-e9b54b3ba0b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196-7551-a8ca-e9b54b3ba0b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13.638629139632393</c:v>
                </c:pt>
                <c:pt idx="1">
                  <c:v>11.99406226950275</c:v>
                </c:pt>
                <c:pt idx="2">
                  <c:v>3.918294414373412</c:v>
                </c:pt>
                <c:pt idx="3">
                  <c:v>12.316127912054668</c:v>
                </c:pt>
                <c:pt idx="4">
                  <c:v>3.7113621890639767</c:v>
                </c:pt>
                <c:pt idx="5">
                  <c:v>2.8996353382003974</c:v>
                </c:pt>
                <c:pt idx="6">
                  <c:v>2.8320533851301475</c:v>
                </c:pt>
                <c:pt idx="7">
                  <c:v>1.9152046087067724</c:v>
                </c:pt>
                <c:pt idx="8">
                  <c:v>9.967891889873293</c:v>
                </c:pt>
                <c:pt idx="9">
                  <c:v>7.950034473263649</c:v>
                </c:pt>
                <c:pt idx="10">
                  <c:v>4.258404815864338</c:v>
                </c:pt>
                <c:pt idx="11">
                  <c:v>30.185899426534025</c:v>
                </c:pt>
                <c:pt idx="12">
                  <c:v>6.262940128053276</c:v>
                </c:pt>
                <c:pt idx="13">
                  <c:v>3.871632753376568</c:v>
                </c:pt>
                <c:pt idx="14">
                  <c:v>3.9863805735849116</c:v>
                </c:pt>
                <c:pt idx="15">
                  <c:v>15.539361833606854</c:v>
                </c:pt>
                <c:pt idx="16">
                  <c:v>2.8510350794460075</c:v>
                </c:pt>
                <c:pt idx="17">
                  <c:v>5.87190950818283</c:v>
                </c:pt>
                <c:pt idx="18">
                  <c:v>14.836558382698119</c:v>
                </c:pt>
                <c:pt idx="19">
                  <c:v>3.509503275661803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1f5-30b7-5cd8-9d9fcca9753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1f5-30b7-5cd8-9d9fcca9753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1f5-30b7-5cd8-9d9fcca9753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1f5-30b7-5cd8-9d9fcca9753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1f5-30b7-5cd8-9d9fcca9753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1f5-30b7-5cd8-9d9fcca9753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1f5-30b7-5cd8-9d9fcca9753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1f5-30b7-5cd8-9d9fcca9753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1f5-30b7-5cd8-9d9fcca9753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1f5-30b7-5cd8-9d9fcca9753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1f5-30b7-5cd8-9d9fcca9753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1f5-30b7-5cd8-9d9fcca9753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1f5-30b7-5cd8-9d9fcca9753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1f5-30b7-5cd8-9d9fcca9753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1f5-30b7-5cd8-9d9fcca9753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1f5-30b7-5cd8-9d9fcca9753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1f5-30b7-5cd8-9d9fcca9753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1f5-30b7-5cd8-9d9fcca9753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1f5-30b7-5cd8-9d9fcca9753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1f5-30b7-5cd8-9d9fcca9753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5.31089910626712</c:v>
                </c:pt>
                <c:pt idx="1">
                  <c:v>7.853652368681036</c:v>
                </c:pt>
                <c:pt idx="2">
                  <c:v>5.698329115954263</c:v>
                </c:pt>
                <c:pt idx="3">
                  <c:v>2.8916628362740706</c:v>
                </c:pt>
                <c:pt idx="4">
                  <c:v>2.4773992735694104</c:v>
                </c:pt>
                <c:pt idx="5">
                  <c:v>8.090303218673338</c:v>
                </c:pt>
                <c:pt idx="6">
                  <c:v>6.5066604895971825</c:v>
                </c:pt>
                <c:pt idx="7">
                  <c:v>7.8982571192544295</c:v>
                </c:pt>
                <c:pt idx="8">
                  <c:v>5.180012301200467</c:v>
                </c:pt>
                <c:pt idx="9">
                  <c:v>8.569382185815336</c:v>
                </c:pt>
                <c:pt idx="10">
                  <c:v>9.398632375111132</c:v>
                </c:pt>
                <c:pt idx="11">
                  <c:v>3.626213884700409</c:v>
                </c:pt>
                <c:pt idx="12">
                  <c:v>6.924560122575553</c:v>
                </c:pt>
                <c:pt idx="13">
                  <c:v>3.098160353365285</c:v>
                </c:pt>
                <c:pt idx="14">
                  <c:v>3.926921111161107</c:v>
                </c:pt>
                <c:pt idx="15">
                  <c:v>5.866079692008593</c:v>
                </c:pt>
                <c:pt idx="16">
                  <c:v>11.014361015595108</c:v>
                </c:pt>
                <c:pt idx="17">
                  <c:v>9.824344083398922</c:v>
                </c:pt>
                <c:pt idx="18">
                  <c:v>2.504391779495822</c:v>
                </c:pt>
                <c:pt idx="19">
                  <c:v>4.263529390199647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75e-7ea1-2c84-60cf7e2fa25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75e-7ea1-2c84-60cf7e2fa25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75e-7ea1-2c84-60cf7e2fa25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75e-7ea1-2c84-60cf7e2fa25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75e-7ea1-2c84-60cf7e2fa25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75e-7ea1-2c84-60cf7e2fa25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75e-7ea1-2c84-60cf7e2fa25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75e-7ea1-2c84-60cf7e2fa25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75e-7ea1-2c84-60cf7e2fa25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75e-7ea1-2c84-60cf7e2fa25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75e-7ea1-2c84-60cf7e2fa25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75e-7ea1-2c84-60cf7e2fa25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75e-7ea1-2c84-60cf7e2fa25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75e-7ea1-2c84-60cf7e2fa25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75e-7ea1-2c84-60cf7e2fa25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75e-7ea1-2c84-60cf7e2fa25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75e-7ea1-2c84-60cf7e2fa25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75e-7ea1-2c84-60cf7e2fa25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75e-7ea1-2c84-60cf7e2fa25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75e-7ea1-2c84-60cf7e2fa25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64.45368229656556</c:v>
                </c:pt>
                <c:pt idx="1">
                  <c:v>40.53327991884917</c:v>
                </c:pt>
                <c:pt idx="2">
                  <c:v>83.6583282734611</c:v>
                </c:pt>
                <c:pt idx="3">
                  <c:v>58.658553678512796</c:v>
                </c:pt>
                <c:pt idx="4">
                  <c:v>70.20741459060731</c:v>
                </c:pt>
                <c:pt idx="5">
                  <c:v>37.61440590261146</c:v>
                </c:pt>
                <c:pt idx="6">
                  <c:v>71.8712285079899</c:v>
                </c:pt>
                <c:pt idx="7">
                  <c:v>49.0474746161207</c:v>
                </c:pt>
                <c:pt idx="8">
                  <c:v>60.05166759938785</c:v>
                </c:pt>
                <c:pt idx="9">
                  <c:v>31.90647795310304</c:v>
                </c:pt>
                <c:pt idx="10">
                  <c:v>41.32315203787832</c:v>
                </c:pt>
                <c:pt idx="11">
                  <c:v>35.378947642296716</c:v>
                </c:pt>
                <c:pt idx="12">
                  <c:v>61.50768573645549</c:v>
                </c:pt>
                <c:pt idx="13">
                  <c:v>72.74563137870429</c:v>
                </c:pt>
                <c:pt idx="14">
                  <c:v>38.030513622102845</c:v>
                </c:pt>
                <c:pt idx="15">
                  <c:v>82.44496719951864</c:v>
                </c:pt>
                <c:pt idx="16">
                  <c:v>47.892510292085014</c:v>
                </c:pt>
                <c:pt idx="17">
                  <c:v>29.29254379379334</c:v>
                </c:pt>
                <c:pt idx="18">
                  <c:v>65.61773307574866</c:v>
                </c:pt>
                <c:pt idx="19">
                  <c:v>36.0182211313489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c94-417a-06c4-b9ed8578bfe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c94-417a-06c4-b9ed8578bfe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94-417a-06c4-b9ed8578bfe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c94-417a-06c4-b9ed8578bfe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c94-417a-06c4-b9ed8578bfe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c94-417a-06c4-b9ed8578bfe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c94-417a-06c4-b9ed8578bfe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c94-417a-06c4-b9ed8578bfe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c94-417a-06c4-b9ed8578bfe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c94-417a-06c4-b9ed8578bfe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c94-417a-06c4-b9ed8578bfe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c94-417a-06c4-b9ed8578bfe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c94-417a-06c4-b9ed8578bfe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c94-417a-06c4-b9ed8578bfe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c94-417a-06c4-b9ed8578bfe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c94-417a-06c4-b9ed8578bfe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c94-417a-06c4-b9ed8578bfe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c94-417a-06c4-b9ed8578bfe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c94-417a-06c4-b9ed8578bfe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c94-417a-06c4-b9ed8578bfe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32.58553695918882</c:v>
                </c:pt>
                <c:pt idx="1">
                  <c:v>82.88167422189697</c:v>
                </c:pt>
                <c:pt idx="2">
                  <c:v>46.356107678802594</c:v>
                </c:pt>
                <c:pt idx="3">
                  <c:v>75.21333782022373</c:v>
                </c:pt>
                <c:pt idx="4">
                  <c:v>45.136066152631095</c:v>
                </c:pt>
                <c:pt idx="5">
                  <c:v>27.596179196383208</c:v>
                </c:pt>
                <c:pt idx="6">
                  <c:v>71.29933192159238</c:v>
                </c:pt>
                <c:pt idx="7">
                  <c:v>16.213209325380337</c:v>
                </c:pt>
                <c:pt idx="8">
                  <c:v>57.80319226818353</c:v>
                </c:pt>
                <c:pt idx="9">
                  <c:v>41.311141432062726</c:v>
                </c:pt>
                <c:pt idx="10">
                  <c:v>32.0863327020332</c:v>
                </c:pt>
                <c:pt idx="11">
                  <c:v>63.857973378388124</c:v>
                </c:pt>
                <c:pt idx="12">
                  <c:v>35.38973023175233</c:v>
                </c:pt>
                <c:pt idx="13">
                  <c:v>53.70540014935491</c:v>
                </c:pt>
                <c:pt idx="14">
                  <c:v>40.49324703209999</c:v>
                </c:pt>
                <c:pt idx="15">
                  <c:v>69.23317618695744</c:v>
                </c:pt>
                <c:pt idx="16">
                  <c:v>62.03140988229825</c:v>
                </c:pt>
                <c:pt idx="17">
                  <c:v>54.44525886130045</c:v>
                </c:pt>
                <c:pt idx="18">
                  <c:v>78.60125541657554</c:v>
                </c:pt>
                <c:pt idx="19">
                  <c:v>70.32370265900357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a34-9d87-84f0-790083fa45d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a34-9d87-84f0-790083fa45d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a34-9d87-84f0-790083fa45d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a34-9d87-84f0-790083fa45d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a34-9d87-84f0-790083fa45d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a34-9d87-84f0-790083fa45d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a34-9d87-84f0-790083fa45d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a34-9d87-84f0-790083fa45d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a34-9d87-84f0-790083fa45d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a34-9d87-84f0-790083fa45d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a34-9d87-84f0-790083fa45d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a34-9d87-84f0-790083fa45d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a34-9d87-84f0-790083fa45d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a34-9d87-84f0-790083fa45d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a34-9d87-84f0-790083fa45d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a34-9d87-84f0-790083fa45d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a34-9d87-84f0-790083fa45d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a34-9d87-84f0-790083fa45d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a34-9d87-84f0-790083fa45d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a34-9d87-84f0-790083fa45d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34.52271911691868</c:v>
                </c:pt>
                <c:pt idx="1">
                  <c:v>63.14776953782728</c:v>
                </c:pt>
                <c:pt idx="2">
                  <c:v>36.86284461501805</c:v>
                </c:pt>
                <c:pt idx="3">
                  <c:v>32.125635567143384</c:v>
                </c:pt>
                <c:pt idx="4">
                  <c:v>13.73013539121286</c:v>
                </c:pt>
                <c:pt idx="5">
                  <c:v>54.53800658200231</c:v>
                </c:pt>
                <c:pt idx="6">
                  <c:v>27.98678379288567</c:v>
                </c:pt>
                <c:pt idx="7">
                  <c:v>35.182041512480204</c:v>
                </c:pt>
                <c:pt idx="8">
                  <c:v>32.189679996557466</c:v>
                </c:pt>
                <c:pt idx="9">
                  <c:v>48.896548007248576</c:v>
                </c:pt>
                <c:pt idx="10">
                  <c:v>40.422516199617206</c:v>
                </c:pt>
                <c:pt idx="11">
                  <c:v>27.113694120533683</c:v>
                </c:pt>
                <c:pt idx="12">
                  <c:v>53.526496895054585</c:v>
                </c:pt>
                <c:pt idx="13">
                  <c:v>37.544806064678944</c:v>
                </c:pt>
                <c:pt idx="14">
                  <c:v>44.423253924111556</c:v>
                </c:pt>
                <c:pt idx="15">
                  <c:v>40.2843421886651</c:v>
                </c:pt>
                <c:pt idx="16">
                  <c:v>47.94744008039277</c:v>
                </c:pt>
                <c:pt idx="17">
                  <c:v>20.935126706545557</c:v>
                </c:pt>
                <c:pt idx="18">
                  <c:v>38.132426648302996</c:v>
                </c:pt>
                <c:pt idx="19">
                  <c:v>29.976248149094587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fbc-7a5d-fe50-ba01a07d55f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fbc-7a5d-fe50-ba01a07d55f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fbc-7a5d-fe50-ba01a07d55f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fbc-7a5d-fe50-ba01a07d55f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fbc-7a5d-fe50-ba01a07d55f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fbc-7a5d-fe50-ba01a07d55f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fbc-7a5d-fe50-ba01a07d55f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fbc-7a5d-fe50-ba01a07d55f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fbc-7a5d-fe50-ba01a07d55f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fbc-7a5d-fe50-ba01a07d55f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fbc-7a5d-fe50-ba01a07d55f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fbc-7a5d-fe50-ba01a07d55f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fbc-7a5d-fe50-ba01a07d55f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fbc-7a5d-fe50-ba01a07d55f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fbc-7a5d-fe50-ba01a07d55f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fbc-7a5d-fe50-ba01a07d55f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fbc-7a5d-fe50-ba01a07d55f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fbc-7a5d-fe50-ba01a07d55f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fbc-7a5d-fe50-ba01a07d55f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fbc-7a5d-fe50-ba01a07d55f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13.98373620564061</c:v>
                </c:pt>
                <c:pt idx="1">
                  <c:v>24.419036201195524</c:v>
                </c:pt>
                <c:pt idx="2">
                  <c:v>39.60807525780814</c:v>
                </c:pt>
                <c:pt idx="3">
                  <c:v>32.33048727657747</c:v>
                </c:pt>
                <c:pt idx="4">
                  <c:v>22.0448919726108</c:v>
                </c:pt>
                <c:pt idx="5">
                  <c:v>11.95235514547007</c:v>
                </c:pt>
                <c:pt idx="6">
                  <c:v>29.321482356856723</c:v>
                </c:pt>
                <c:pt idx="7">
                  <c:v>30.311695309853654</c:v>
                </c:pt>
                <c:pt idx="8">
                  <c:v>21.627976464586247</c:v>
                </c:pt>
                <c:pt idx="9">
                  <c:v>34.29766510739201</c:v>
                </c:pt>
                <c:pt idx="10">
                  <c:v>20.269643414122772</c:v>
                </c:pt>
                <c:pt idx="11">
                  <c:v>12.592053671868138</c:v>
                </c:pt>
                <c:pt idx="12">
                  <c:v>26.523690783542314</c:v>
                </c:pt>
                <c:pt idx="13">
                  <c:v>14.390741700461257</c:v>
                </c:pt>
                <c:pt idx="14">
                  <c:v>13.801289486162043</c:v>
                </c:pt>
                <c:pt idx="15">
                  <c:v>9.21526937961174</c:v>
                </c:pt>
                <c:pt idx="16">
                  <c:v>26.98695994904285</c:v>
                </c:pt>
                <c:pt idx="17">
                  <c:v>27.883421562289307</c:v>
                </c:pt>
                <c:pt idx="18">
                  <c:v>33.36390251199739</c:v>
                </c:pt>
                <c:pt idx="19">
                  <c:v>34.85918962611525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25-d4ba-065c-40a226e4bba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25-d4ba-065c-40a226e4bba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25-d4ba-065c-40a226e4bba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25-d4ba-065c-40a226e4bba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25-d4ba-065c-40a226e4bba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25-d4ba-065c-40a226e4bba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25-d4ba-065c-40a226e4bba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25-d4ba-065c-40a226e4bba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25-d4ba-065c-40a226e4bba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25-d4ba-065c-40a226e4bba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25-d4ba-065c-40a226e4bba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25-d4ba-065c-40a226e4bba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25-d4ba-065c-40a226e4bba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25-d4ba-065c-40a226e4bba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25-d4ba-065c-40a226e4bba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25-d4ba-065c-40a226e4bba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25-d4ba-065c-40a226e4bba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25-d4ba-065c-40a226e4bba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25-d4ba-065c-40a226e4bba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25-d4ba-065c-40a226e4bba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33.90944628974758</c:v>
                </c:pt>
                <c:pt idx="1">
                  <c:v>52.86439564359732</c:v>
                </c:pt>
                <c:pt idx="2">
                  <c:v>60.173126656446414</c:v>
                </c:pt>
                <c:pt idx="3">
                  <c:v>50.46662446394455</c:v>
                </c:pt>
                <c:pt idx="4">
                  <c:v>49.359238255408485</c:v>
                </c:pt>
                <c:pt idx="5">
                  <c:v>41.4830690333164</c:v>
                </c:pt>
                <c:pt idx="6">
                  <c:v>57.50085554554083</c:v>
                </c:pt>
                <c:pt idx="7">
                  <c:v>48.396671607683174</c:v>
                </c:pt>
                <c:pt idx="8">
                  <c:v>38.5477611748819</c:v>
                </c:pt>
                <c:pt idx="9">
                  <c:v>48.06951401882649</c:v>
                </c:pt>
                <c:pt idx="10">
                  <c:v>51.71629513233796</c:v>
                </c:pt>
                <c:pt idx="11">
                  <c:v>51.084676611418566</c:v>
                </c:pt>
                <c:pt idx="12">
                  <c:v>50.30074500032279</c:v>
                </c:pt>
                <c:pt idx="13">
                  <c:v>54.83416646686501</c:v>
                </c:pt>
                <c:pt idx="14">
                  <c:v>52.69354294989201</c:v>
                </c:pt>
                <c:pt idx="15">
                  <c:v>51.290905363522725</c:v>
                </c:pt>
                <c:pt idx="16">
                  <c:v>32.29758779658819</c:v>
                </c:pt>
                <c:pt idx="17">
                  <c:v>48.3776420323152</c:v>
                </c:pt>
                <c:pt idx="18">
                  <c:v>37.93384426444272</c:v>
                </c:pt>
                <c:pt idx="19">
                  <c:v>49.82149981019187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810-ce66-a90f-25d3e9e7360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810-ce66-a90f-25d3e9e7360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810-ce66-a90f-25d3e9e7360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810-ce66-a90f-25d3e9e7360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810-ce66-a90f-25d3e9e7360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810-ce66-a90f-25d3e9e7360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810-ce66-a90f-25d3e9e7360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810-ce66-a90f-25d3e9e7360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810-ce66-a90f-25d3e9e7360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810-ce66-a90f-25d3e9e7360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810-ce66-a90f-25d3e9e7360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810-ce66-a90f-25d3e9e7360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810-ce66-a90f-25d3e9e7360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810-ce66-a90f-25d3e9e7360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810-ce66-a90f-25d3e9e7360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810-ce66-a90f-25d3e9e7360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810-ce66-a90f-25d3e9e7360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810-ce66-a90f-25d3e9e7360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810-ce66-a90f-25d3e9e7360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810-ce66-a90f-25d3e9e7360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37.89319201512242</c:v>
                </c:pt>
                <c:pt idx="1">
                  <c:v>24.665852217650436</c:v>
                </c:pt>
                <c:pt idx="2">
                  <c:v>23.095415417719952</c:v>
                </c:pt>
                <c:pt idx="3">
                  <c:v>49.14595466342883</c:v>
                </c:pt>
                <c:pt idx="4">
                  <c:v>36.8784068762592</c:v>
                </c:pt>
                <c:pt idx="5">
                  <c:v>40.380802750567725</c:v>
                </c:pt>
                <c:pt idx="6">
                  <c:v>46.27910037867643</c:v>
                </c:pt>
                <c:pt idx="7">
                  <c:v>35.126617351754405</c:v>
                </c:pt>
                <c:pt idx="8">
                  <c:v>37.320622634065046</c:v>
                </c:pt>
                <c:pt idx="9">
                  <c:v>43.804394480565165</c:v>
                </c:pt>
                <c:pt idx="10">
                  <c:v>37.27256066807866</c:v>
                </c:pt>
                <c:pt idx="11">
                  <c:v>28.948024187120577</c:v>
                </c:pt>
                <c:pt idx="12">
                  <c:v>22.056584206595286</c:v>
                </c:pt>
                <c:pt idx="13">
                  <c:v>33.996424538576456</c:v>
                </c:pt>
                <c:pt idx="14">
                  <c:v>36.26376469265193</c:v>
                </c:pt>
                <c:pt idx="15">
                  <c:v>27.006144273891028</c:v>
                </c:pt>
                <c:pt idx="16">
                  <c:v>39.232574436703004</c:v>
                </c:pt>
                <c:pt idx="17">
                  <c:v>40.65639845809217</c:v>
                </c:pt>
                <c:pt idx="18">
                  <c:v>34.53260049812587</c:v>
                </c:pt>
                <c:pt idx="19">
                  <c:v>26.954533351166234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27c-0534-8989-c3c8fb38c05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27c-0534-8989-c3c8fb38c05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27c-0534-8989-c3c8fb38c05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27c-0534-8989-c3c8fb38c05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27c-0534-8989-c3c8fb38c05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27c-0534-8989-c3c8fb38c05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27c-0534-8989-c3c8fb38c05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27c-0534-8989-c3c8fb38c05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27c-0534-8989-c3c8fb38c05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27c-0534-8989-c3c8fb38c05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27c-0534-8989-c3c8fb38c05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27c-0534-8989-c3c8fb38c05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27c-0534-8989-c3c8fb38c05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27c-0534-8989-c3c8fb38c05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27c-0534-8989-c3c8fb38c05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27c-0534-8989-c3c8fb38c05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27c-0534-8989-c3c8fb38c05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27c-0534-8989-c3c8fb38c05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27c-0534-8989-c3c8fb38c05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27c-0534-8989-c3c8fb38c05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54.65929802625682</c:v>
                </c:pt>
                <c:pt idx="1">
                  <c:v>63.02690968870497</c:v>
                </c:pt>
                <c:pt idx="2">
                  <c:v>33.97692413646664</c:v>
                </c:pt>
                <c:pt idx="3">
                  <c:v>45.9543404373395</c:v>
                </c:pt>
                <c:pt idx="4">
                  <c:v>53.940341874089206</c:v>
                </c:pt>
                <c:pt idx="5">
                  <c:v>54.99415650172004</c:v>
                </c:pt>
                <c:pt idx="6">
                  <c:v>43.25739158484869</c:v>
                </c:pt>
                <c:pt idx="7">
                  <c:v>43.4947876067789</c:v>
                </c:pt>
                <c:pt idx="8">
                  <c:v>49.62442590630494</c:v>
                </c:pt>
                <c:pt idx="9">
                  <c:v>51.65979843274463</c:v>
                </c:pt>
                <c:pt idx="10">
                  <c:v>44.84489149879662</c:v>
                </c:pt>
                <c:pt idx="11">
                  <c:v>37.47823566237297</c:v>
                </c:pt>
                <c:pt idx="12">
                  <c:v>45.91698339393063</c:v>
                </c:pt>
                <c:pt idx="13">
                  <c:v>43.46984777936821</c:v>
                </c:pt>
                <c:pt idx="14">
                  <c:v>56.132863512767585</c:v>
                </c:pt>
                <c:pt idx="15">
                  <c:v>46.45812090012645</c:v>
                </c:pt>
                <c:pt idx="16">
                  <c:v>37.96394116760307</c:v>
                </c:pt>
                <c:pt idx="17">
                  <c:v>41.584560167022104</c:v>
                </c:pt>
                <c:pt idx="18">
                  <c:v>44.91020989251818</c:v>
                </c:pt>
                <c:pt idx="19">
                  <c:v>52.746818701199786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b40-2c12-642a-95f4e00d224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b40-2c12-642a-95f4e00d224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b40-2c12-642a-95f4e00d224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b40-2c12-642a-95f4e00d224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b40-2c12-642a-95f4e00d224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b40-2c12-642a-95f4e00d224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b40-2c12-642a-95f4e00d224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b40-2c12-642a-95f4e00d224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b40-2c12-642a-95f4e00d224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b40-2c12-642a-95f4e00d224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b40-2c12-642a-95f4e00d224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b40-2c12-642a-95f4e00d224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b40-2c12-642a-95f4e00d224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b40-2c12-642a-95f4e00d224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b40-2c12-642a-95f4e00d224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b40-2c12-642a-95f4e00d224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b40-2c12-642a-95f4e00d224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b40-2c12-642a-95f4e00d224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b40-2c12-642a-95f4e00d224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b40-2c12-642a-95f4e00d224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53.23501592613627</c:v>
                </c:pt>
                <c:pt idx="1">
                  <c:v>69.34223313656102</c:v>
                </c:pt>
                <c:pt idx="2">
                  <c:v>56.41220708142126</c:v>
                </c:pt>
                <c:pt idx="3">
                  <c:v>64.3296137543599</c:v>
                </c:pt>
                <c:pt idx="4">
                  <c:v>54.366166936108044</c:v>
                </c:pt>
                <c:pt idx="5">
                  <c:v>46.86286532383698</c:v>
                </c:pt>
                <c:pt idx="6">
                  <c:v>55.85368341635766</c:v>
                </c:pt>
                <c:pt idx="7">
                  <c:v>47.201327658590074</c:v>
                </c:pt>
                <c:pt idx="8">
                  <c:v>50.02341833656066</c:v>
                </c:pt>
                <c:pt idx="9">
                  <c:v>57.5849769812338</c:v>
                </c:pt>
                <c:pt idx="10">
                  <c:v>48.91139652937795</c:v>
                </c:pt>
                <c:pt idx="11">
                  <c:v>45.37824138504807</c:v>
                </c:pt>
                <c:pt idx="12">
                  <c:v>47.733738330238594</c:v>
                </c:pt>
                <c:pt idx="13">
                  <c:v>37.18639548092073</c:v>
                </c:pt>
                <c:pt idx="14">
                  <c:v>46.03698970810634</c:v>
                </c:pt>
                <c:pt idx="15">
                  <c:v>55.64221727924649</c:v>
                </c:pt>
                <c:pt idx="16">
                  <c:v>66.13944681288646</c:v>
                </c:pt>
                <c:pt idx="17">
                  <c:v>52.697785534147904</c:v>
                </c:pt>
                <c:pt idx="18">
                  <c:v>56.6186659529264</c:v>
                </c:pt>
                <c:pt idx="19">
                  <c:v>49.083147069891346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36.91498297775562</c:v>
                </c:pt>
                <c:pt idx="1">
                  <c:v>50.46662446394455</c:v>
                </c:pt>
                <c:pt idx="2">
                  <c:v>66.06429905200193</c:v>
                </c:pt>
                <c:pt idx="3">
                  <c:v>55.347838941753935</c:v>
                </c:pt>
                <c:pt idx="4">
                  <c:v>57.59469138118501</c:v>
                </c:pt>
                <c:pt idx="5">
                  <c:v>56.86191611924647</c:v>
                </c:pt>
                <c:pt idx="6">
                  <c:v>57.50085554554083</c:v>
                </c:pt>
                <c:pt idx="7">
                  <c:v>48.06951401882649</c:v>
                </c:pt>
                <c:pt idx="8">
                  <c:v>53.941975426284316</c:v>
                </c:pt>
                <c:pt idx="9">
                  <c:v>39.004912709594095</c:v>
                </c:pt>
                <c:pt idx="10">
                  <c:v>49.30290558358022</c:v>
                </c:pt>
                <c:pt idx="11">
                  <c:v>46.70003942535918</c:v>
                </c:pt>
                <c:pt idx="12">
                  <c:v>55.68854823453013</c:v>
                </c:pt>
                <c:pt idx="13">
                  <c:v>48.3776420323152</c:v>
                </c:pt>
                <c:pt idx="14">
                  <c:v>59.23483318671089</c:v>
                </c:pt>
                <c:pt idx="15">
                  <c:v>64.25868642607816</c:v>
                </c:pt>
                <c:pt idx="16">
                  <c:v>41.4830690333164</c:v>
                </c:pt>
                <c:pt idx="17">
                  <c:v>53.099049666836706</c:v>
                </c:pt>
                <c:pt idx="18">
                  <c:v>32.29758779658819</c:v>
                </c:pt>
                <c:pt idx="19">
                  <c:v>51.10564501708773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52c-c811-9f73-5140a75d21f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52c-c811-9f73-5140a75d21f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52c-c811-9f73-5140a75d21f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52c-c811-9f73-5140a75d21f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52c-c811-9f73-5140a75d21f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52c-c811-9f73-5140a75d21f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52c-c811-9f73-5140a75d21f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52c-c811-9f73-5140a75d21f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52c-c811-9f73-5140a75d21f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52c-c811-9f73-5140a75d21f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52c-c811-9f73-5140a75d21f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52c-c811-9f73-5140a75d21f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52c-c811-9f73-5140a75d21f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52c-c811-9f73-5140a75d21f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52c-c811-9f73-5140a75d21f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52c-c811-9f73-5140a75d21f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52c-c811-9f73-5140a75d21f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52c-c811-9f73-5140a75d21f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52c-c811-9f73-5140a75d21f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52c-c811-9f73-5140a75d21f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56.77988237846545</c:v>
                </c:pt>
                <c:pt idx="1">
                  <c:v>37.153826057008125</c:v>
                </c:pt>
                <c:pt idx="2">
                  <c:v>46.86038348306963</c:v>
                </c:pt>
                <c:pt idx="3">
                  <c:v>47.52953493261501</c:v>
                </c:pt>
                <c:pt idx="4">
                  <c:v>53.900581298133304</c:v>
                </c:pt>
                <c:pt idx="5">
                  <c:v>52.45423842326716</c:v>
                </c:pt>
                <c:pt idx="6">
                  <c:v>51.44577843245315</c:v>
                </c:pt>
                <c:pt idx="7">
                  <c:v>70.33026116165905</c:v>
                </c:pt>
                <c:pt idx="8">
                  <c:v>44.617117378178214</c:v>
                </c:pt>
                <c:pt idx="9">
                  <c:v>61.94663882267797</c:v>
                </c:pt>
                <c:pt idx="10">
                  <c:v>68.25834879838499</c:v>
                </c:pt>
                <c:pt idx="11">
                  <c:v>40.59984080779904</c:v>
                </c:pt>
                <c:pt idx="12">
                  <c:v>59.041957109188075</c:v>
                </c:pt>
                <c:pt idx="13">
                  <c:v>40.88263816784602</c:v>
                </c:pt>
                <c:pt idx="14">
                  <c:v>50.091615643806826</c:v>
                </c:pt>
                <c:pt idx="15">
                  <c:v>58.63155243061595</c:v>
                </c:pt>
                <c:pt idx="16">
                  <c:v>50.9256259309316</c:v>
                </c:pt>
                <c:pt idx="17">
                  <c:v>41.85101704845866</c:v>
                </c:pt>
                <c:pt idx="18">
                  <c:v>41.453115127802825</c:v>
                </c:pt>
                <c:pt idx="19">
                  <c:v>56.40515940891871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fb-6565-e5ab-26ea1078ebb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fb-6565-e5ab-26ea1078ebb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fb-6565-e5ab-26ea1078ebb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fb-6565-e5ab-26ea1078ebb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fb-6565-e5ab-26ea1078ebb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fb-6565-e5ab-26ea1078ebb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fb-6565-e5ab-26ea1078ebb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9fb-6565-e5ab-26ea1078ebb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fb-6565-e5ab-26ea1078ebb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9fb-6565-e5ab-26ea1078ebb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9fb-6565-e5ab-26ea1078ebb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9fb-6565-e5ab-26ea1078ebb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9fb-6565-e5ab-26ea1078ebb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9fb-6565-e5ab-26ea1078ebb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9fb-6565-e5ab-26ea1078ebb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9fb-6565-e5ab-26ea1078ebb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9fb-6565-e5ab-26ea1078ebb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9fb-6565-e5ab-26ea1078ebb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9fb-6565-e5ab-26ea1078ebb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9fb-6565-e5ab-26ea1078ebb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3.626213884700409</c:v>
                </c:pt>
                <c:pt idx="1">
                  <c:v>13.598071083905406</c:v>
                </c:pt>
                <c:pt idx="2">
                  <c:v>5.359609478690252</c:v>
                </c:pt>
                <c:pt idx="3">
                  <c:v>12.945096098330223</c:v>
                </c:pt>
                <c:pt idx="4">
                  <c:v>5.866079692008593</c:v>
                </c:pt>
                <c:pt idx="5">
                  <c:v>2.504391779495822</c:v>
                </c:pt>
                <c:pt idx="6">
                  <c:v>6.067349456524676</c:v>
                </c:pt>
                <c:pt idx="7">
                  <c:v>5.31089910626712</c:v>
                </c:pt>
                <c:pt idx="8">
                  <c:v>7.110040947266045</c:v>
                </c:pt>
                <c:pt idx="9">
                  <c:v>2.8916628362740706</c:v>
                </c:pt>
                <c:pt idx="10">
                  <c:v>7.853652368681036</c:v>
                </c:pt>
                <c:pt idx="11">
                  <c:v>7.935428421951711</c:v>
                </c:pt>
                <c:pt idx="12">
                  <c:v>5.180012301200467</c:v>
                </c:pt>
                <c:pt idx="13">
                  <c:v>7.782969566105404</c:v>
                </c:pt>
                <c:pt idx="14">
                  <c:v>5.576972700076976</c:v>
                </c:pt>
                <c:pt idx="15">
                  <c:v>8.569382185815336</c:v>
                </c:pt>
                <c:pt idx="16">
                  <c:v>4.968259376980794</c:v>
                </c:pt>
                <c:pt idx="17">
                  <c:v>15.384758393522361</c:v>
                </c:pt>
                <c:pt idx="18">
                  <c:v>7.723158288271772</c:v>
                </c:pt>
                <c:pt idx="19">
                  <c:v>6.924560122575553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b69-1bb4-8677-f97196b99f8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b69-1bb4-8677-f97196b99f8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b69-1bb4-8677-f97196b99f8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b69-1bb4-8677-f97196b99f8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b69-1bb4-8677-f97196b99f8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b69-1bb4-8677-f97196b99f8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b69-1bb4-8677-f97196b99f8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b69-1bb4-8677-f97196b99f8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b69-1bb4-8677-f97196b99f8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b69-1bb4-8677-f97196b99f8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b69-1bb4-8677-f97196b99f8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b69-1bb4-8677-f97196b99f8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b69-1bb4-8677-f97196b99f8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b69-1bb4-8677-f97196b99f8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b69-1bb4-8677-f97196b99f8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b69-1bb4-8677-f97196b99f8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b69-1bb4-8677-f97196b99f8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b69-1bb4-8677-f97196b99f8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b69-1bb4-8677-f97196b99f8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b69-1bb4-8677-f97196b99f8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35.378947642296716</c:v>
                </c:pt>
                <c:pt idx="1">
                  <c:v>33.628986789354705</c:v>
                </c:pt>
                <c:pt idx="2">
                  <c:v>76.20171853475715</c:v>
                </c:pt>
                <c:pt idx="3">
                  <c:v>41.03399867081011</c:v>
                </c:pt>
                <c:pt idx="4">
                  <c:v>82.44496719951864</c:v>
                </c:pt>
                <c:pt idx="5">
                  <c:v>65.61773307574866</c:v>
                </c:pt>
                <c:pt idx="6">
                  <c:v>37.00560588637966</c:v>
                </c:pt>
                <c:pt idx="7">
                  <c:v>64.45368229656556</c:v>
                </c:pt>
                <c:pt idx="8">
                  <c:v>42.8032991939559</c:v>
                </c:pt>
                <c:pt idx="9">
                  <c:v>58.658553678512796</c:v>
                </c:pt>
                <c:pt idx="10">
                  <c:v>40.53327991884917</c:v>
                </c:pt>
                <c:pt idx="11">
                  <c:v>68.08527230006023</c:v>
                </c:pt>
                <c:pt idx="12">
                  <c:v>60.05166759938785</c:v>
                </c:pt>
                <c:pt idx="13">
                  <c:v>39.39385095742483</c:v>
                </c:pt>
                <c:pt idx="14">
                  <c:v>51.00793141495632</c:v>
                </c:pt>
                <c:pt idx="15">
                  <c:v>31.90647795310304</c:v>
                </c:pt>
                <c:pt idx="16">
                  <c:v>57.73513842679927</c:v>
                </c:pt>
                <c:pt idx="17">
                  <c:v>64.42429765789629</c:v>
                </c:pt>
                <c:pt idx="18">
                  <c:v>80.75448656323208</c:v>
                </c:pt>
                <c:pt idx="19">
                  <c:v>61.50768573645549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ca-d8ee-85f2-3eaaf839e85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ca-d8ee-85f2-3eaaf839e85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ca-d8ee-85f2-3eaaf839e85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ca-d8ee-85f2-3eaaf839e85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ca-d8ee-85f2-3eaaf839e85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ca-d8ee-85f2-3eaaf839e85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ca-d8ee-85f2-3eaaf839e85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9ca-d8ee-85f2-3eaaf839e85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ca-d8ee-85f2-3eaaf839e85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9ca-d8ee-85f2-3eaaf839e85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9ca-d8ee-85f2-3eaaf839e85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9ca-d8ee-85f2-3eaaf839e85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9ca-d8ee-85f2-3eaaf839e85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9ca-d8ee-85f2-3eaaf839e85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9ca-d8ee-85f2-3eaaf839e85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9ca-d8ee-85f2-3eaaf839e85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9ca-d8ee-85f2-3eaaf839e85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9ca-d8ee-85f2-3eaaf839e85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9ca-d8ee-85f2-3eaaf839e85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9ca-d8ee-85f2-3eaaf839e85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63.857973378388124</c:v>
                </c:pt>
                <c:pt idx="1">
                  <c:v>52.70996473177117</c:v>
                </c:pt>
                <c:pt idx="2">
                  <c:v>54.93370745854508</c:v>
                </c:pt>
                <c:pt idx="3">
                  <c:v>73.45814545769001</c:v>
                </c:pt>
                <c:pt idx="4">
                  <c:v>69.23317618695744</c:v>
                </c:pt>
                <c:pt idx="5">
                  <c:v>78.60125541657554</c:v>
                </c:pt>
                <c:pt idx="6">
                  <c:v>14.779967522172013</c:v>
                </c:pt>
                <c:pt idx="7">
                  <c:v>32.58553695918882</c:v>
                </c:pt>
                <c:pt idx="8">
                  <c:v>81.7431240651916</c:v>
                </c:pt>
                <c:pt idx="9">
                  <c:v>75.21333782022373</c:v>
                </c:pt>
                <c:pt idx="10">
                  <c:v>82.88167422189697</c:v>
                </c:pt>
                <c:pt idx="11">
                  <c:v>66.49549451400878</c:v>
                </c:pt>
                <c:pt idx="12">
                  <c:v>57.80319226818353</c:v>
                </c:pt>
                <c:pt idx="13">
                  <c:v>42.8928541655168</c:v>
                </c:pt>
                <c:pt idx="14">
                  <c:v>85.19807566870371</c:v>
                </c:pt>
                <c:pt idx="15">
                  <c:v>41.311141432062726</c:v>
                </c:pt>
                <c:pt idx="16">
                  <c:v>65.98787331165902</c:v>
                </c:pt>
                <c:pt idx="17">
                  <c:v>60.75372518915222</c:v>
                </c:pt>
                <c:pt idx="18">
                  <c:v>26.26676713247599</c:v>
                </c:pt>
                <c:pt idx="19">
                  <c:v>35.38973023175233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b7-c72a-d660-732beff71e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b7-c72a-d660-732beff71e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b7-c72a-d660-732beff71e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b7-c72a-d660-732beff71e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b7-c72a-d660-732beff71e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b7-c72a-d660-732beff71e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b7-c72a-d660-732beff71e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b7-c72a-d660-732beff71e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b7-c72a-d660-732beff71e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b7-c72a-d660-732beff71e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b7-c72a-d660-732beff71e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b7-c72a-d660-732beff71e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b7-c72a-d660-732beff71e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b7-c72a-d660-732beff71e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b7-c72a-d660-732beff71e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b7-c72a-d660-732beff71e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b7-c72a-d660-732beff71e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b7-c72a-d660-732beff71e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b7-c72a-d660-732beff71e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b7-c72a-d660-732beff71e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27.113694120533683</c:v>
                </c:pt>
                <c:pt idx="1">
                  <c:v>47.799475546847056</c:v>
                </c:pt>
                <c:pt idx="2">
                  <c:v>59.638255956765995</c:v>
                </c:pt>
                <c:pt idx="3">
                  <c:v>33.32276239060627</c:v>
                </c:pt>
                <c:pt idx="4">
                  <c:v>40.2843421886651</c:v>
                </c:pt>
                <c:pt idx="5">
                  <c:v>38.132426648302996</c:v>
                </c:pt>
                <c:pt idx="6">
                  <c:v>34.95524542499531</c:v>
                </c:pt>
                <c:pt idx="7">
                  <c:v>34.52271911691868</c:v>
                </c:pt>
                <c:pt idx="8">
                  <c:v>38.163677145733175</c:v>
                </c:pt>
                <c:pt idx="9">
                  <c:v>32.125635567143384</c:v>
                </c:pt>
                <c:pt idx="10">
                  <c:v>63.14776953782728</c:v>
                </c:pt>
                <c:pt idx="11">
                  <c:v>41.55566397245758</c:v>
                </c:pt>
                <c:pt idx="12">
                  <c:v>32.189679996557466</c:v>
                </c:pt>
                <c:pt idx="13">
                  <c:v>21.134736195688507</c:v>
                </c:pt>
                <c:pt idx="14">
                  <c:v>34.07885309372397</c:v>
                </c:pt>
                <c:pt idx="15">
                  <c:v>48.896548007248576</c:v>
                </c:pt>
                <c:pt idx="16">
                  <c:v>35.56735721181427</c:v>
                </c:pt>
                <c:pt idx="17">
                  <c:v>5.798534637505888</c:v>
                </c:pt>
                <c:pt idx="18">
                  <c:v>44.55387304394049</c:v>
                </c:pt>
                <c:pt idx="19">
                  <c:v>53.526496895054585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fd6-bd19-57df-98e9f0eeed4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fd6-bd19-57df-98e9f0eeed4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fd6-bd19-57df-98e9f0eeed4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fd6-bd19-57df-98e9f0eeed4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fd6-bd19-57df-98e9f0eeed4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fd6-bd19-57df-98e9f0eeed4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fd6-bd19-57df-98e9f0eeed4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fd6-bd19-57df-98e9f0eeed4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fd6-bd19-57df-98e9f0eeed4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fd6-bd19-57df-98e9f0eeed4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fd6-bd19-57df-98e9f0eeed4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fd6-bd19-57df-98e9f0eeed4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fd6-bd19-57df-98e9f0eeed4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fd6-bd19-57df-98e9f0eeed4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fd6-bd19-57df-98e9f0eeed4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fd6-bd19-57df-98e9f0eeed4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fd6-bd19-57df-98e9f0eeed4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fd6-bd19-57df-98e9f0eeed4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fd6-bd19-57df-98e9f0eeed4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fd6-bd19-57df-98e9f0eeed4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29.656076414679877</c:v>
                </c:pt>
                <c:pt idx="1">
                  <c:v>36.73039834398852</c:v>
                </c:pt>
                <c:pt idx="2">
                  <c:v>11.80031584461386</c:v>
                </c:pt>
                <c:pt idx="3">
                  <c:v>27.883421562289307</c:v>
                </c:pt>
                <c:pt idx="4">
                  <c:v>24.419036201195524</c:v>
                </c:pt>
                <c:pt idx="5">
                  <c:v>32.33048727657747</c:v>
                </c:pt>
                <c:pt idx="6">
                  <c:v>26.176324505900375</c:v>
                </c:pt>
                <c:pt idx="7">
                  <c:v>11.369520715796906</c:v>
                </c:pt>
                <c:pt idx="8">
                  <c:v>31.777852258321268</c:v>
                </c:pt>
                <c:pt idx="9">
                  <c:v>20.18541106051326</c:v>
                </c:pt>
                <c:pt idx="10">
                  <c:v>26.183040090903383</c:v>
                </c:pt>
                <c:pt idx="11">
                  <c:v>27.54847904551325</c:v>
                </c:pt>
                <c:pt idx="12">
                  <c:v>23.770352423381915</c:v>
                </c:pt>
                <c:pt idx="13">
                  <c:v>23.472499112381033</c:v>
                </c:pt>
                <c:pt idx="14">
                  <c:v>14.644084585589862</c:v>
                </c:pt>
                <c:pt idx="15">
                  <c:v>3.451283285012397</c:v>
                </c:pt>
                <c:pt idx="16">
                  <c:v>9.21526937961174</c:v>
                </c:pt>
                <c:pt idx="17">
                  <c:v>37.44221336116528</c:v>
                </c:pt>
                <c:pt idx="18">
                  <c:v>12.592053671868138</c:v>
                </c:pt>
                <c:pt idx="19">
                  <c:v>30.15631794965946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0b-2c67-50f9-5017c055194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0b-2c67-50f9-5017c055194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0b-2c67-50f9-5017c055194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0b-2c67-50f9-5017c055194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0b-2c67-50f9-5017c055194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0b-2c67-50f9-5017c055194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0b-2c67-50f9-5017c055194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0b-2c67-50f9-5017c055194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0b-2c67-50f9-5017c055194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0b-2c67-50f9-5017c055194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0b-2c67-50f9-5017c055194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0b-2c67-50f9-5017c055194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0b-2c67-50f9-5017c055194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0b-2c67-50f9-5017c055194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0b-2c67-50f9-5017c055194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0b-2c67-50f9-5017c055194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0b-2c67-50f9-5017c055194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0b-2c67-50f9-5017c055194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0b-2c67-50f9-5017c055194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0b-2c67-50f9-5017c055194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36.91498297775562</c:v>
                </c:pt>
                <c:pt idx="1">
                  <c:v>46.70003942535918</c:v>
                </c:pt>
                <c:pt idx="2">
                  <c:v>64.30762968693939</c:v>
                </c:pt>
                <c:pt idx="3">
                  <c:v>48.3776420323152</c:v>
                </c:pt>
                <c:pt idx="4">
                  <c:v>52.86439564359732</c:v>
                </c:pt>
                <c:pt idx="5">
                  <c:v>50.46662446394455</c:v>
                </c:pt>
                <c:pt idx="6">
                  <c:v>66.06429905200193</c:v>
                </c:pt>
                <c:pt idx="7">
                  <c:v>47.46992757917114</c:v>
                </c:pt>
                <c:pt idx="8">
                  <c:v>64.25868642607816</c:v>
                </c:pt>
                <c:pt idx="9">
                  <c:v>55.84016679036681</c:v>
                </c:pt>
                <c:pt idx="10">
                  <c:v>66.52963282865501</c:v>
                </c:pt>
                <c:pt idx="11">
                  <c:v>53.099049666836706</c:v>
                </c:pt>
                <c:pt idx="12">
                  <c:v>56.86191611924647</c:v>
                </c:pt>
                <c:pt idx="13">
                  <c:v>61.20243356534295</c:v>
                </c:pt>
                <c:pt idx="14">
                  <c:v>39.27350930280478</c:v>
                </c:pt>
                <c:pt idx="15">
                  <c:v>51.723027711917915</c:v>
                </c:pt>
                <c:pt idx="16">
                  <c:v>51.290905363522725</c:v>
                </c:pt>
                <c:pt idx="17">
                  <c:v>49.51120223564729</c:v>
                </c:pt>
                <c:pt idx="18">
                  <c:v>51.084676611418566</c:v>
                </c:pt>
                <c:pt idx="19">
                  <c:v>47.5034790660825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921-396a-f98c-1647e620376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921-396a-f98c-1647e620376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921-396a-f98c-1647e620376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921-396a-f98c-1647e620376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921-396a-f98c-1647e620376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921-396a-f98c-1647e620376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921-396a-f98c-1647e620376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921-396a-f98c-1647e620376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921-396a-f98c-1647e620376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921-396a-f98c-1647e620376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921-396a-f98c-1647e620376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921-396a-f98c-1647e620376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921-396a-f98c-1647e620376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921-396a-f98c-1647e620376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921-396a-f98c-1647e620376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921-396a-f98c-1647e620376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921-396a-f98c-1647e620376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921-396a-f98c-1647e620376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921-396a-f98c-1647e620376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921-396a-f98c-1647e620376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41.110179421675966</c:v>
                </c:pt>
                <c:pt idx="2">
                  <c:v>30.391526760743737</c:v>
                </c:pt>
                <c:pt idx="3">
                  <c:v>40.65639845809217</c:v>
                </c:pt>
                <c:pt idx="4">
                  <c:v>24.665852217650436</c:v>
                </c:pt>
                <c:pt idx="5">
                  <c:v>49.14595466342883</c:v>
                </c:pt>
                <c:pt idx="6">
                  <c:v>49.064422453234144</c:v>
                </c:pt>
                <c:pt idx="7">
                  <c:v>36.174240835968426</c:v>
                </c:pt>
                <c:pt idx="8">
                  <c:v>40.45796601295078</c:v>
                </c:pt>
                <c:pt idx="9">
                  <c:v>25.06867260692396</c:v>
                </c:pt>
                <c:pt idx="10">
                  <c:v>35.831311871904305</c:v>
                </c:pt>
                <c:pt idx="11">
                  <c:v>40.06502433385143</c:v>
                </c:pt>
                <c:pt idx="12">
                  <c:v>47.70661718899994</c:v>
                </c:pt>
                <c:pt idx="13">
                  <c:v>33.67827849679824</c:v>
                </c:pt>
                <c:pt idx="14">
                  <c:v>30.963534736936857</c:v>
                </c:pt>
                <c:pt idx="15">
                  <c:v>37.00441175077737</c:v>
                </c:pt>
                <c:pt idx="16">
                  <c:v>27.006144273891028</c:v>
                </c:pt>
                <c:pt idx="17">
                  <c:v>34.026269139596714</c:v>
                </c:pt>
                <c:pt idx="18">
                  <c:v>28.948024187120577</c:v>
                </c:pt>
                <c:pt idx="19">
                  <c:v>34.013066358084025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7c-6de3-5f8a-63559a19c6b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b7c-6de3-5f8a-63559a19c6b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7c-6de3-5f8a-63559a19c6b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b7c-6de3-5f8a-63559a19c6b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b7c-6de3-5f8a-63559a19c6b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b7c-6de3-5f8a-63559a19c6b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b7c-6de3-5f8a-63559a19c6b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b7c-6de3-5f8a-63559a19c6b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b7c-6de3-5f8a-63559a19c6b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b7c-6de3-5f8a-63559a19c6b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b7c-6de3-5f8a-63559a19c6b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b7c-6de3-5f8a-63559a19c6b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b7c-6de3-5f8a-63559a19c6b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b7c-6de3-5f8a-63559a19c6b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b7c-6de3-5f8a-63559a19c6b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b7c-6de3-5f8a-63559a19c6b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b7c-6de3-5f8a-63559a19c6b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b7c-6de3-5f8a-63559a19c6b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b7c-6de3-5f8a-63559a19c6b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b7c-6de3-5f8a-63559a19c6b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39.879875163372624</c:v>
                </c:pt>
                <c:pt idx="1">
                  <c:v>55.94417701814053</c:v>
                </c:pt>
                <c:pt idx="2">
                  <c:v>43.150617905043866</c:v>
                </c:pt>
                <c:pt idx="3">
                  <c:v>41.584560167022104</c:v>
                </c:pt>
                <c:pt idx="4">
                  <c:v>63.02690968870497</c:v>
                </c:pt>
                <c:pt idx="5">
                  <c:v>45.9543404373395</c:v>
                </c:pt>
                <c:pt idx="6">
                  <c:v>56.12166607300994</c:v>
                </c:pt>
                <c:pt idx="7">
                  <c:v>58.89072309784093</c:v>
                </c:pt>
                <c:pt idx="8">
                  <c:v>58.554328499907136</c:v>
                </c:pt>
                <c:pt idx="9">
                  <c:v>40.49308856489854</c:v>
                </c:pt>
                <c:pt idx="10">
                  <c:v>52.874075072012985</c:v>
                </c:pt>
                <c:pt idx="11">
                  <c:v>40.47866598783817</c:v>
                </c:pt>
                <c:pt idx="12">
                  <c:v>42.08596413220937</c:v>
                </c:pt>
                <c:pt idx="13">
                  <c:v>55.713729532552996</c:v>
                </c:pt>
                <c:pt idx="14">
                  <c:v>41.570281426509</c:v>
                </c:pt>
                <c:pt idx="15">
                  <c:v>52.63278477306559</c:v>
                </c:pt>
                <c:pt idx="16">
                  <c:v>46.45812090012645</c:v>
                </c:pt>
                <c:pt idx="17">
                  <c:v>46.762509207869456</c:v>
                </c:pt>
                <c:pt idx="18">
                  <c:v>37.47823566237297</c:v>
                </c:pt>
                <c:pt idx="19">
                  <c:v>42.49704792147025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a6c-8e32-cf25-28fdb148b1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a6c-8e32-cf25-28fdb148b1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a6c-8e32-cf25-28fdb148b1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a6c-8e32-cf25-28fdb148b1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a6c-8e32-cf25-28fdb148b1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a6c-8e32-cf25-28fdb148b1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a6c-8e32-cf25-28fdb148b1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a6c-8e32-cf25-28fdb148b1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a6c-8e32-cf25-28fdb148b1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a6c-8e32-cf25-28fdb148b1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a6c-8e32-cf25-28fdb148b1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a6c-8e32-cf25-28fdb148b1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a6c-8e32-cf25-28fdb148b1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a6c-8e32-cf25-28fdb148b1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a6c-8e32-cf25-28fdb148b1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a6c-8e32-cf25-28fdb148b1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a6c-8e32-cf25-28fdb148b1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a6c-8e32-cf25-28fdb148b1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a6c-8e32-cf25-28fdb148b1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a6c-8e32-cf25-28fdb148b1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59.40036921923445</c:v>
                </c:pt>
                <c:pt idx="1">
                  <c:v>50.05791610271096</c:v>
                </c:pt>
                <c:pt idx="2">
                  <c:v>59.6015833141151</c:v>
                </c:pt>
                <c:pt idx="3">
                  <c:v>52.697785534147904</c:v>
                </c:pt>
                <c:pt idx="4">
                  <c:v>69.34223313656102</c:v>
                </c:pt>
                <c:pt idx="5">
                  <c:v>64.3296137543599</c:v>
                </c:pt>
                <c:pt idx="6">
                  <c:v>53.71186318903082</c:v>
                </c:pt>
                <c:pt idx="7">
                  <c:v>42.42838280980077</c:v>
                </c:pt>
                <c:pt idx="8">
                  <c:v>50.95703732709713</c:v>
                </c:pt>
                <c:pt idx="9">
                  <c:v>48.87646263273584</c:v>
                </c:pt>
                <c:pt idx="10">
                  <c:v>73.16209488646255</c:v>
                </c:pt>
                <c:pt idx="11">
                  <c:v>50.052933613243916</c:v>
                </c:pt>
                <c:pt idx="12">
                  <c:v>51.195971803373034</c:v>
                </c:pt>
                <c:pt idx="13">
                  <c:v>46.4015894796873</c:v>
                </c:pt>
                <c:pt idx="14">
                  <c:v>45.11586005557421</c:v>
                </c:pt>
                <c:pt idx="15">
                  <c:v>54.64561992741438</c:v>
                </c:pt>
                <c:pt idx="16">
                  <c:v>55.64221727924649</c:v>
                </c:pt>
                <c:pt idx="17">
                  <c:v>45.11903273612635</c:v>
                </c:pt>
                <c:pt idx="18">
                  <c:v>45.37824138504807</c:v>
                </c:pt>
                <c:pt idx="19">
                  <c:v>53.84051276057573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39.879875163372624</c:v>
                </c:pt>
                <c:pt idx="1">
                  <c:v>45.9543404373395</c:v>
                </c:pt>
                <c:pt idx="2">
                  <c:v>56.12166607300994</c:v>
                </c:pt>
                <c:pt idx="3">
                  <c:v>44.32788565237562</c:v>
                </c:pt>
                <c:pt idx="4">
                  <c:v>63.66519251150641</c:v>
                </c:pt>
                <c:pt idx="5">
                  <c:v>42.08596413220937</c:v>
                </c:pt>
                <c:pt idx="6">
                  <c:v>43.25739158484869</c:v>
                </c:pt>
                <c:pt idx="7">
                  <c:v>51.65979843274463</c:v>
                </c:pt>
                <c:pt idx="8">
                  <c:v>42.496649344594644</c:v>
                </c:pt>
                <c:pt idx="9">
                  <c:v>45.89168833400835</c:v>
                </c:pt>
                <c:pt idx="10">
                  <c:v>60.93393306059356</c:v>
                </c:pt>
                <c:pt idx="11">
                  <c:v>55.94417701814053</c:v>
                </c:pt>
                <c:pt idx="12">
                  <c:v>58.02214617970277</c:v>
                </c:pt>
                <c:pt idx="13">
                  <c:v>41.584560167022104</c:v>
                </c:pt>
                <c:pt idx="14">
                  <c:v>46.81761604305133</c:v>
                </c:pt>
                <c:pt idx="15">
                  <c:v>58.554328499907136</c:v>
                </c:pt>
                <c:pt idx="16">
                  <c:v>54.99415650172004</c:v>
                </c:pt>
                <c:pt idx="17">
                  <c:v>40.47866598783817</c:v>
                </c:pt>
                <c:pt idx="18">
                  <c:v>37.96394116760307</c:v>
                </c:pt>
                <c:pt idx="19">
                  <c:v>44.726392401420945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acd-934b-d60a-89af677a331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acd-934b-d60a-89af677a331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acd-934b-d60a-89af677a331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acd-934b-d60a-89af677a331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acd-934b-d60a-89af677a331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acd-934b-d60a-89af677a331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acd-934b-d60a-89af677a331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acd-934b-d60a-89af677a331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acd-934b-d60a-89af677a331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acd-934b-d60a-89af677a331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acd-934b-d60a-89af677a331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acd-934b-d60a-89af677a331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acd-934b-d60a-89af677a331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acd-934b-d60a-89af677a331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acd-934b-d60a-89af677a331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acd-934b-d60a-89af677a331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acd-934b-d60a-89af677a331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acd-934b-d60a-89af677a331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acd-934b-d60a-89af677a331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acd-934b-d60a-89af677a331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25.457202551782004</c:v>
                </c:pt>
                <c:pt idx="1">
                  <c:v>47.37216783474846</c:v>
                </c:pt>
                <c:pt idx="2">
                  <c:v>51.07988202427809</c:v>
                </c:pt>
                <c:pt idx="3">
                  <c:v>41.85101704845866</c:v>
                </c:pt>
                <c:pt idx="4">
                  <c:v>37.153826057008125</c:v>
                </c:pt>
                <c:pt idx="5">
                  <c:v>47.52953493261501</c:v>
                </c:pt>
                <c:pt idx="6">
                  <c:v>25.945396756728982</c:v>
                </c:pt>
                <c:pt idx="7">
                  <c:v>37.257179844803126</c:v>
                </c:pt>
                <c:pt idx="8">
                  <c:v>48.919182050263025</c:v>
                </c:pt>
                <c:pt idx="9">
                  <c:v>53.62472894885069</c:v>
                </c:pt>
                <c:pt idx="10">
                  <c:v>53.2616540349287</c:v>
                </c:pt>
                <c:pt idx="11">
                  <c:v>42.27363835028874</c:v>
                </c:pt>
                <c:pt idx="12">
                  <c:v>58.407859573262435</c:v>
                </c:pt>
                <c:pt idx="13">
                  <c:v>47.23218669228355</c:v>
                </c:pt>
                <c:pt idx="14">
                  <c:v>28.329092278370343</c:v>
                </c:pt>
                <c:pt idx="15">
                  <c:v>45.513964046287086</c:v>
                </c:pt>
                <c:pt idx="16">
                  <c:v>58.63155243061595</c:v>
                </c:pt>
                <c:pt idx="17">
                  <c:v>61.3086073401559</c:v>
                </c:pt>
                <c:pt idx="18">
                  <c:v>40.59984080779904</c:v>
                </c:pt>
                <c:pt idx="19">
                  <c:v>59.275473995818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5e9-5aae-6167-069b8795cce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5e9-5aae-6167-069b8795cce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5e9-5aae-6167-069b8795cce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5e9-5aae-6167-069b8795cce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5e9-5aae-6167-069b8795cce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5e9-5aae-6167-069b8795cce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5e9-5aae-6167-069b8795cce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5e9-5aae-6167-069b8795cce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5e9-5aae-6167-069b8795cce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5e9-5aae-6167-069b8795cce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5e9-5aae-6167-069b8795cce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5e9-5aae-6167-069b8795cce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5e9-5aae-6167-069b8795cce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5e9-5aae-6167-069b8795cce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5e9-5aae-6167-069b8795cce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5e9-5aae-6167-069b8795cce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5e9-5aae-6167-069b8795cce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5e9-5aae-6167-069b8795cce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5e9-5aae-6167-069b8795cce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5e9-5aae-6167-069b8795cce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3.1212340068841073</c:v>
                </c:pt>
                <c:pt idx="1">
                  <c:v>4.385701065699905</c:v>
                </c:pt>
                <c:pt idx="2">
                  <c:v>2.9875546071925236</c:v>
                </c:pt>
                <c:pt idx="3">
                  <c:v>6.6845350403908474</c:v>
                </c:pt>
                <c:pt idx="4">
                  <c:v>28.970634471623885</c:v>
                </c:pt>
                <c:pt idx="5">
                  <c:v>27.10500877537007</c:v>
                </c:pt>
                <c:pt idx="6">
                  <c:v>2.615727402570899</c:v>
                </c:pt>
                <c:pt idx="7">
                  <c:v>4.151430384375864</c:v>
                </c:pt>
                <c:pt idx="8">
                  <c:v>2.1816745542840903</c:v>
                </c:pt>
                <c:pt idx="9">
                  <c:v>2.8510350794460075</c:v>
                </c:pt>
                <c:pt idx="10">
                  <c:v>5.87190950818283</c:v>
                </c:pt>
                <c:pt idx="11">
                  <c:v>5.900219665542882</c:v>
                </c:pt>
                <c:pt idx="12">
                  <c:v>4.258404815864338</c:v>
                </c:pt>
                <c:pt idx="13">
                  <c:v>1.9207294927170104</c:v>
                </c:pt>
                <c:pt idx="14">
                  <c:v>2.801945698169802</c:v>
                </c:pt>
                <c:pt idx="15">
                  <c:v>4.09328946600947</c:v>
                </c:pt>
                <c:pt idx="16">
                  <c:v>7.950034473263649</c:v>
                </c:pt>
                <c:pt idx="17">
                  <c:v>2.8996353382003974</c:v>
                </c:pt>
                <c:pt idx="18">
                  <c:v>11.370343327153755</c:v>
                </c:pt>
                <c:pt idx="19">
                  <c:v>1.9152046087067724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7ef-1368-255a-48cc680ca5c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7ef-1368-255a-48cc680ca5c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7ef-1368-255a-48cc680ca5c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7ef-1368-255a-48cc680ca5c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7ef-1368-255a-48cc680ca5c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7ef-1368-255a-48cc680ca5c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7ef-1368-255a-48cc680ca5c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7ef-1368-255a-48cc680ca5c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7ef-1368-255a-48cc680ca5c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7ef-1368-255a-48cc680ca5c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7ef-1368-255a-48cc680ca5c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7ef-1368-255a-48cc680ca5c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7ef-1368-255a-48cc680ca5c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7ef-1368-255a-48cc680ca5c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7ef-1368-255a-48cc680ca5c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7ef-1368-255a-48cc680ca5c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7ef-1368-255a-48cc680ca5c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7ef-1368-255a-48cc680ca5c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7ef-1368-255a-48cc680ca5c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7ef-1368-255a-48cc680ca5c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8.165203472923862</c:v>
                </c:pt>
                <c:pt idx="1">
                  <c:v>41.3053616684925</c:v>
                </c:pt>
                <c:pt idx="2">
                  <c:v>16.31612010874505</c:v>
                </c:pt>
                <c:pt idx="3">
                  <c:v>64.42429765789629</c:v>
                </c:pt>
                <c:pt idx="4">
                  <c:v>33.628986789354705</c:v>
                </c:pt>
                <c:pt idx="5">
                  <c:v>41.03399867081011</c:v>
                </c:pt>
                <c:pt idx="6">
                  <c:v>39.19126986984746</c:v>
                </c:pt>
                <c:pt idx="7">
                  <c:v>53.69316203323668</c:v>
                </c:pt>
                <c:pt idx="8">
                  <c:v>53.98847385934829</c:v>
                </c:pt>
                <c:pt idx="9">
                  <c:v>47.892510292085014</c:v>
                </c:pt>
                <c:pt idx="10">
                  <c:v>29.29254379379334</c:v>
                </c:pt>
                <c:pt idx="11">
                  <c:v>30.640129017037392</c:v>
                </c:pt>
                <c:pt idx="12">
                  <c:v>41.32315203787832</c:v>
                </c:pt>
                <c:pt idx="13">
                  <c:v>34.62497110064937</c:v>
                </c:pt>
                <c:pt idx="14">
                  <c:v>53.64595859220975</c:v>
                </c:pt>
                <c:pt idx="15">
                  <c:v>28.5914895068159</c:v>
                </c:pt>
                <c:pt idx="16">
                  <c:v>31.90647795310304</c:v>
                </c:pt>
                <c:pt idx="17">
                  <c:v>37.61440590261146</c:v>
                </c:pt>
                <c:pt idx="18">
                  <c:v>68.08527230006023</c:v>
                </c:pt>
                <c:pt idx="19">
                  <c:v>49.0474746161207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7bf-2600-4b7d-67b7fb3b81d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7bf-2600-4b7d-67b7fb3b81d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7bf-2600-4b7d-67b7fb3b81d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7bf-2600-4b7d-67b7fb3b81d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7bf-2600-4b7d-67b7fb3b81d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7bf-2600-4b7d-67b7fb3b81d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7bf-2600-4b7d-67b7fb3b81d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7bf-2600-4b7d-67b7fb3b81d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7bf-2600-4b7d-67b7fb3b81d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7bf-2600-4b7d-67b7fb3b81d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7bf-2600-4b7d-67b7fb3b81d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7bf-2600-4b7d-67b7fb3b81d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7bf-2600-4b7d-67b7fb3b81d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7bf-2600-4b7d-67b7fb3b81d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7bf-2600-4b7d-67b7fb3b81d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7bf-2600-4b7d-67b7fb3b81d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7bf-2600-4b7d-67b7fb3b81d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7bf-2600-4b7d-67b7fb3b81d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7bf-2600-4b7d-67b7fb3b81d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7bf-2600-4b7d-67b7fb3b81d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36.52380263380355</c:v>
                </c:pt>
                <c:pt idx="1">
                  <c:v>64.71201575794782</c:v>
                </c:pt>
                <c:pt idx="2">
                  <c:v>61.39219691535046</c:v>
                </c:pt>
                <c:pt idx="3">
                  <c:v>60.75372518915222</c:v>
                </c:pt>
                <c:pt idx="4">
                  <c:v>52.70996473177117</c:v>
                </c:pt>
                <c:pt idx="5">
                  <c:v>73.45814545769001</c:v>
                </c:pt>
                <c:pt idx="6">
                  <c:v>43.27709084960526</c:v>
                </c:pt>
                <c:pt idx="7">
                  <c:v>34.2535510171198</c:v>
                </c:pt>
                <c:pt idx="8">
                  <c:v>51.37471785113885</c:v>
                </c:pt>
                <c:pt idx="9">
                  <c:v>62.03140988229825</c:v>
                </c:pt>
                <c:pt idx="10">
                  <c:v>54.44525886130045</c:v>
                </c:pt>
                <c:pt idx="11">
                  <c:v>50.317592604924755</c:v>
                </c:pt>
                <c:pt idx="12">
                  <c:v>32.0863327020332</c:v>
                </c:pt>
                <c:pt idx="13">
                  <c:v>56.19080262949504</c:v>
                </c:pt>
                <c:pt idx="14">
                  <c:v>13.738223159215432</c:v>
                </c:pt>
                <c:pt idx="15">
                  <c:v>49.19954719033595</c:v>
                </c:pt>
                <c:pt idx="16">
                  <c:v>41.311141432062726</c:v>
                </c:pt>
                <c:pt idx="17">
                  <c:v>27.596179196383208</c:v>
                </c:pt>
                <c:pt idx="18">
                  <c:v>66.49549451400878</c:v>
                </c:pt>
                <c:pt idx="19">
                  <c:v>16.213209325380337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cc8-f1f1-d95a-dec429c7337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cc8-f1f1-d95a-dec429c7337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cc8-f1f1-d95a-dec429c7337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cc8-f1f1-d95a-dec429c7337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cc8-f1f1-d95a-dec429c7337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cc8-f1f1-d95a-dec429c7337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cc8-f1f1-d95a-dec429c7337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cc8-f1f1-d95a-dec429c7337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cc8-f1f1-d95a-dec429c7337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cc8-f1f1-d95a-dec429c7337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cc8-f1f1-d95a-dec429c7337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cc8-f1f1-d95a-dec429c7337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cc8-f1f1-d95a-dec429c7337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cc8-f1f1-d95a-dec429c7337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cc8-f1f1-d95a-dec429c7337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cc8-f1f1-d95a-dec429c7337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cc8-f1f1-d95a-dec429c7337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cc8-f1f1-d95a-dec429c7337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cc8-f1f1-d95a-dec429c7337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cc8-f1f1-d95a-dec429c7337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43.00614871842</c:v>
                </c:pt>
                <c:pt idx="1">
                  <c:v>40.56735562646109</c:v>
                </c:pt>
                <c:pt idx="2">
                  <c:v>42.27054796801529</c:v>
                </c:pt>
                <c:pt idx="3">
                  <c:v>5.798534637505888</c:v>
                </c:pt>
                <c:pt idx="4">
                  <c:v>47.799475546847056</c:v>
                </c:pt>
                <c:pt idx="5">
                  <c:v>33.32276239060627</c:v>
                </c:pt>
                <c:pt idx="6">
                  <c:v>22.407384338102126</c:v>
                </c:pt>
                <c:pt idx="7">
                  <c:v>44.992855978878836</c:v>
                </c:pt>
                <c:pt idx="8">
                  <c:v>19.738464617298295</c:v>
                </c:pt>
                <c:pt idx="9">
                  <c:v>47.94744008039277</c:v>
                </c:pt>
                <c:pt idx="10">
                  <c:v>20.935126706545557</c:v>
                </c:pt>
                <c:pt idx="11">
                  <c:v>22.931401800047592</c:v>
                </c:pt>
                <c:pt idx="12">
                  <c:v>40.422516199617206</c:v>
                </c:pt>
                <c:pt idx="13">
                  <c:v>29.031597729595916</c:v>
                </c:pt>
                <c:pt idx="14">
                  <c:v>66.06151852587537</c:v>
                </c:pt>
                <c:pt idx="15">
                  <c:v>48.94082235109667</c:v>
                </c:pt>
                <c:pt idx="16">
                  <c:v>48.896548007248576</c:v>
                </c:pt>
                <c:pt idx="17">
                  <c:v>54.53800658200231</c:v>
                </c:pt>
                <c:pt idx="18">
                  <c:v>41.55566397245758</c:v>
                </c:pt>
                <c:pt idx="19">
                  <c:v>35.182041512480204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eaf-b0a3-dd25-e7050ed7daf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eaf-b0a3-dd25-e7050ed7daf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eaf-b0a3-dd25-e7050ed7daf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eaf-b0a3-dd25-e7050ed7daf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eaf-b0a3-dd25-e7050ed7daf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eaf-b0a3-dd25-e7050ed7daf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eaf-b0a3-dd25-e7050ed7daf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eaf-b0a3-dd25-e7050ed7daf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eaf-b0a3-dd25-e7050ed7daf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eaf-b0a3-dd25-e7050ed7daf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eaf-b0a3-dd25-e7050ed7daf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eaf-b0a3-dd25-e7050ed7daf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eaf-b0a3-dd25-e7050ed7daf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eaf-b0a3-dd25-e7050ed7daf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eaf-b0a3-dd25-e7050ed7daf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eaf-b0a3-dd25-e7050ed7daf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eaf-b0a3-dd25-e7050ed7daf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eaf-b0a3-dd25-e7050ed7daf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eaf-b0a3-dd25-e7050ed7daf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eaf-b0a3-dd25-e7050ed7daf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9.685554714308353</c:v>
                </c:pt>
                <c:pt idx="1">
                  <c:v>25.798392943122536</c:v>
                </c:pt>
                <c:pt idx="2">
                  <c:v>22.0448919726108</c:v>
                </c:pt>
                <c:pt idx="3">
                  <c:v>33.36390251199739</c:v>
                </c:pt>
                <c:pt idx="4">
                  <c:v>23.605444430338114</c:v>
                </c:pt>
                <c:pt idx="5">
                  <c:v>39.60807525780814</c:v>
                </c:pt>
                <c:pt idx="6">
                  <c:v>28.175124367106786</c:v>
                </c:pt>
                <c:pt idx="7">
                  <c:v>17.10989213569949</c:v>
                </c:pt>
                <c:pt idx="8">
                  <c:v>29.459536809021706</c:v>
                </c:pt>
                <c:pt idx="9">
                  <c:v>17.91522526954575</c:v>
                </c:pt>
                <c:pt idx="10">
                  <c:v>12.592053671868138</c:v>
                </c:pt>
                <c:pt idx="11">
                  <c:v>31.27919446457065</c:v>
                </c:pt>
                <c:pt idx="12">
                  <c:v>11.95235514547007</c:v>
                </c:pt>
                <c:pt idx="13">
                  <c:v>44.478691963668794</c:v>
                </c:pt>
                <c:pt idx="14">
                  <c:v>30.311695309853654</c:v>
                </c:pt>
                <c:pt idx="15">
                  <c:v>27.883421562289307</c:v>
                </c:pt>
                <c:pt idx="16">
                  <c:v>8.8282455596481</c:v>
                </c:pt>
                <c:pt idx="17">
                  <c:v>34.85918962611525</c:v>
                </c:pt>
                <c:pt idx="18">
                  <c:v>27.3903347083078</c:v>
                </c:pt>
                <c:pt idx="19">
                  <c:v>26.523690783542314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be-f3b1-fccd-5a3bed54d1e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be-f3b1-fccd-5a3bed54d1e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be-f3b1-fccd-5a3bed54d1e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be-f3b1-fccd-5a3bed54d1e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be-f3b1-fccd-5a3bed54d1e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be-f3b1-fccd-5a3bed54d1e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3be-f3b1-fccd-5a3bed54d1e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3be-f3b1-fccd-5a3bed54d1e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3be-f3b1-fccd-5a3bed54d1e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3be-f3b1-fccd-5a3bed54d1e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3be-f3b1-fccd-5a3bed54d1e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3be-f3b1-fccd-5a3bed54d1e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3be-f3b1-fccd-5a3bed54d1e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3be-f3b1-fccd-5a3bed54d1e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3be-f3b1-fccd-5a3bed54d1e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3be-f3b1-fccd-5a3bed54d1e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3be-f3b1-fccd-5a3bed54d1e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3be-f3b1-fccd-5a3bed54d1e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3be-f3b1-fccd-5a3bed54d1e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3be-f3b1-fccd-5a3bed54d1e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57.304224543835325</c:v>
                </c:pt>
                <c:pt idx="1">
                  <c:v>46.967772396580415</c:v>
                </c:pt>
                <c:pt idx="2">
                  <c:v>49.359238255408485</c:v>
                </c:pt>
                <c:pt idx="3">
                  <c:v>37.93384426444272</c:v>
                </c:pt>
                <c:pt idx="4">
                  <c:v>50.677934657822945</c:v>
                </c:pt>
                <c:pt idx="5">
                  <c:v>60.173126656446414</c:v>
                </c:pt>
                <c:pt idx="6">
                  <c:v>43.411955091368405</c:v>
                </c:pt>
                <c:pt idx="7">
                  <c:v>55.68854823453013</c:v>
                </c:pt>
                <c:pt idx="8">
                  <c:v>34.139689548632575</c:v>
                </c:pt>
                <c:pt idx="9">
                  <c:v>39.97203373778241</c:v>
                </c:pt>
                <c:pt idx="10">
                  <c:v>51.084676611418566</c:v>
                </c:pt>
                <c:pt idx="11">
                  <c:v>56.391624051313684</c:v>
                </c:pt>
                <c:pt idx="12">
                  <c:v>41.4830690333164</c:v>
                </c:pt>
                <c:pt idx="13">
                  <c:v>44.25858572344307</c:v>
                </c:pt>
                <c:pt idx="14">
                  <c:v>48.396671607683174</c:v>
                </c:pt>
                <c:pt idx="15">
                  <c:v>48.3776420323152</c:v>
                </c:pt>
                <c:pt idx="16">
                  <c:v>52.24946083807491</c:v>
                </c:pt>
                <c:pt idx="17">
                  <c:v>49.82149981019187</c:v>
                </c:pt>
                <c:pt idx="18">
                  <c:v>49.30290558358022</c:v>
                </c:pt>
                <c:pt idx="19">
                  <c:v>50.30074500032279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08-fae6-4b17-a4bb0ec042d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08-fae6-4b17-a4bb0ec042d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08-fae6-4b17-a4bb0ec042d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108-fae6-4b17-a4bb0ec042d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108-fae6-4b17-a4bb0ec042d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108-fae6-4b17-a4bb0ec042d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108-fae6-4b17-a4bb0ec042d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108-fae6-4b17-a4bb0ec042d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108-fae6-4b17-a4bb0ec042d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108-fae6-4b17-a4bb0ec042d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108-fae6-4b17-a4bb0ec042d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108-fae6-4b17-a4bb0ec042d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108-fae6-4b17-a4bb0ec042d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108-fae6-4b17-a4bb0ec042d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108-fae6-4b17-a4bb0ec042d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108-fae6-4b17-a4bb0ec042d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108-fae6-4b17-a4bb0ec042d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108-fae6-4b17-a4bb0ec042d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108-fae6-4b17-a4bb0ec042d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108-fae6-4b17-a4bb0ec042d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34.83639247108517</c:v>
                </c:pt>
                <c:pt idx="1">
                  <c:v>36.25192487510148</c:v>
                </c:pt>
                <c:pt idx="2">
                  <c:v>36.8784068762592</c:v>
                </c:pt>
                <c:pt idx="3">
                  <c:v>34.53260049812587</c:v>
                </c:pt>
                <c:pt idx="4">
                  <c:v>34.41792794243415</c:v>
                </c:pt>
                <c:pt idx="5">
                  <c:v>23.095415417719952</c:v>
                </c:pt>
                <c:pt idx="6">
                  <c:v>37.299873163717876</c:v>
                </c:pt>
                <c:pt idx="7">
                  <c:v>40.8773099237419</c:v>
                </c:pt>
                <c:pt idx="8">
                  <c:v>12.904975272422053</c:v>
                </c:pt>
                <c:pt idx="9">
                  <c:v>39.1020837947506</c:v>
                </c:pt>
                <c:pt idx="10">
                  <c:v>28.948024187120577</c:v>
                </c:pt>
                <c:pt idx="11">
                  <c:v>22.281717883782722</c:v>
                </c:pt>
                <c:pt idx="12">
                  <c:v>40.380802750567725</c:v>
                </c:pt>
                <c:pt idx="13">
                  <c:v>34.19745964581142</c:v>
                </c:pt>
                <c:pt idx="14">
                  <c:v>35.126617351754405</c:v>
                </c:pt>
                <c:pt idx="15">
                  <c:v>40.65639845809217</c:v>
                </c:pt>
                <c:pt idx="16">
                  <c:v>27.117447734949756</c:v>
                </c:pt>
                <c:pt idx="17">
                  <c:v>26.954533351166234</c:v>
                </c:pt>
                <c:pt idx="18">
                  <c:v>42.662205871426096</c:v>
                </c:pt>
                <c:pt idx="19">
                  <c:v>22.056584206595286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e61-b77b-38b2-810b838a731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e61-b77b-38b2-810b838a731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e61-b77b-38b2-810b838a731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e61-b77b-38b2-810b838a731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e61-b77b-38b2-810b838a731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e61-b77b-38b2-810b838a731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e61-b77b-38b2-810b838a731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e61-b77b-38b2-810b838a731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e61-b77b-38b2-810b838a731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e61-b77b-38b2-810b838a731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e61-b77b-38b2-810b838a731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e61-b77b-38b2-810b838a731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e61-b77b-38b2-810b838a731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e61-b77b-38b2-810b838a731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e61-b77b-38b2-810b838a731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e61-b77b-38b2-810b838a731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e61-b77b-38b2-810b838a731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e61-b77b-38b2-810b838a731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e61-b77b-38b2-810b838a731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e61-b77b-38b2-810b838a731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44.64291758970692</c:v>
                </c:pt>
                <c:pt idx="1">
                  <c:v>52.95334776538352</c:v>
                </c:pt>
                <c:pt idx="2">
                  <c:v>53.940341874089206</c:v>
                </c:pt>
                <c:pt idx="3">
                  <c:v>44.91020989251818</c:v>
                </c:pt>
                <c:pt idx="4">
                  <c:v>46.15496036237031</c:v>
                </c:pt>
                <c:pt idx="5">
                  <c:v>33.97692413646664</c:v>
                </c:pt>
                <c:pt idx="6">
                  <c:v>51.6395581057374</c:v>
                </c:pt>
                <c:pt idx="7">
                  <c:v>58.02214617970277</c:v>
                </c:pt>
                <c:pt idx="8">
                  <c:v>54.61066572636064</c:v>
                </c:pt>
                <c:pt idx="9">
                  <c:v>46.3685460177475</c:v>
                </c:pt>
                <c:pt idx="10">
                  <c:v>37.47823566237297</c:v>
                </c:pt>
                <c:pt idx="11">
                  <c:v>53.43694655899018</c:v>
                </c:pt>
                <c:pt idx="12">
                  <c:v>54.99415650172004</c:v>
                </c:pt>
                <c:pt idx="13">
                  <c:v>42.27512804193712</c:v>
                </c:pt>
                <c:pt idx="14">
                  <c:v>43.4947876067789</c:v>
                </c:pt>
                <c:pt idx="15">
                  <c:v>41.584560167022104</c:v>
                </c:pt>
                <c:pt idx="16">
                  <c:v>49.78772359807324</c:v>
                </c:pt>
                <c:pt idx="17">
                  <c:v>52.746818701199786</c:v>
                </c:pt>
                <c:pt idx="18">
                  <c:v>60.93393306059356</c:v>
                </c:pt>
                <c:pt idx="19">
                  <c:v>45.91698339393063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e7c-031e-00af-5a074ae4ae8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e7c-031e-00af-5a074ae4ae8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e7c-031e-00af-5a074ae4ae8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e7c-031e-00af-5a074ae4ae8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e7c-031e-00af-5a074ae4ae8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e7c-031e-00af-5a074ae4ae8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e7c-031e-00af-5a074ae4ae8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e7c-031e-00af-5a074ae4ae8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e7c-031e-00af-5a074ae4ae8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e7c-031e-00af-5a074ae4ae8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e7c-031e-00af-5a074ae4ae8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e7c-031e-00af-5a074ae4ae8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e7c-031e-00af-5a074ae4ae8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e7c-031e-00af-5a074ae4ae8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e7c-031e-00af-5a074ae4ae8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e7c-031e-00af-5a074ae4ae8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e7c-031e-00af-5a074ae4ae8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e7c-031e-00af-5a074ae4ae8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e7c-031e-00af-5a074ae4ae8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e7c-031e-00af-5a074ae4ae8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47.33077320652721</c:v>
                </c:pt>
                <c:pt idx="1">
                  <c:v>52.57380560280918</c:v>
                </c:pt>
                <c:pt idx="2">
                  <c:v>54.366166936108044</c:v>
                </c:pt>
                <c:pt idx="3">
                  <c:v>56.6186659529264</c:v>
                </c:pt>
                <c:pt idx="4">
                  <c:v>54.68824370469409</c:v>
                </c:pt>
                <c:pt idx="5">
                  <c:v>56.41220708142126</c:v>
                </c:pt>
                <c:pt idx="6">
                  <c:v>50.15296105722382</c:v>
                </c:pt>
                <c:pt idx="7">
                  <c:v>54.21810973411233</c:v>
                </c:pt>
                <c:pt idx="8">
                  <c:v>47.01921890194114</c:v>
                </c:pt>
                <c:pt idx="9">
                  <c:v>50.328404325131764</c:v>
                </c:pt>
                <c:pt idx="10">
                  <c:v>45.37824138504807</c:v>
                </c:pt>
                <c:pt idx="11">
                  <c:v>57.1562961830663</c:v>
                </c:pt>
                <c:pt idx="12">
                  <c:v>46.86286532383698</c:v>
                </c:pt>
                <c:pt idx="13">
                  <c:v>48.526326814817075</c:v>
                </c:pt>
                <c:pt idx="14">
                  <c:v>47.201327658590074</c:v>
                </c:pt>
                <c:pt idx="15">
                  <c:v>52.697785534147904</c:v>
                </c:pt>
                <c:pt idx="16">
                  <c:v>36.6224332606715</c:v>
                </c:pt>
                <c:pt idx="17">
                  <c:v>49.083147069891346</c:v>
                </c:pt>
                <c:pt idx="18">
                  <c:v>56.55054191926888</c:v>
                </c:pt>
                <c:pt idx="19">
                  <c:v>47.733738330238594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59.40036921923445</c:v>
                </c:pt>
                <c:pt idx="1">
                  <c:v>64.3296137543599</c:v>
                </c:pt>
                <c:pt idx="2">
                  <c:v>53.71186318903082</c:v>
                </c:pt>
                <c:pt idx="3">
                  <c:v>54.50032797498423</c:v>
                </c:pt>
                <c:pt idx="4">
                  <c:v>49.97767686858323</c:v>
                </c:pt>
                <c:pt idx="5">
                  <c:v>51.195971803373034</c:v>
                </c:pt>
                <c:pt idx="6">
                  <c:v>55.85368341635766</c:v>
                </c:pt>
                <c:pt idx="7">
                  <c:v>57.5849769812338</c:v>
                </c:pt>
                <c:pt idx="8">
                  <c:v>49.17131753599982</c:v>
                </c:pt>
                <c:pt idx="9">
                  <c:v>60.15898087032054</c:v>
                </c:pt>
                <c:pt idx="10">
                  <c:v>56.55054191926888</c:v>
                </c:pt>
                <c:pt idx="11">
                  <c:v>50.05791610271096</c:v>
                </c:pt>
                <c:pt idx="12">
                  <c:v>54.21810973411233</c:v>
                </c:pt>
                <c:pt idx="13">
                  <c:v>52.697785534147904</c:v>
                </c:pt>
                <c:pt idx="14">
                  <c:v>46.804851780680835</c:v>
                </c:pt>
                <c:pt idx="15">
                  <c:v>50.95703732709713</c:v>
                </c:pt>
                <c:pt idx="16">
                  <c:v>46.86286532383698</c:v>
                </c:pt>
                <c:pt idx="17">
                  <c:v>50.052933613243916</c:v>
                </c:pt>
                <c:pt idx="18">
                  <c:v>66.13944681288646</c:v>
                </c:pt>
                <c:pt idx="19">
                  <c:v>63.2538252690333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932-0846-7470-aba8b6841c7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932-0846-7470-aba8b6841c7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932-0846-7470-aba8b6841c7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932-0846-7470-aba8b6841c7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932-0846-7470-aba8b6841c7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932-0846-7470-aba8b6841c7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932-0846-7470-aba8b6841c7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932-0846-7470-aba8b6841c7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932-0846-7470-aba8b6841c7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932-0846-7470-aba8b6841c7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932-0846-7470-aba8b6841c7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932-0846-7470-aba8b6841c7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932-0846-7470-aba8b6841c7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932-0846-7470-aba8b6841c7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932-0846-7470-aba8b6841c7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932-0846-7470-aba8b6841c7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932-0846-7470-aba8b6841c7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932-0846-7470-aba8b6841c7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932-0846-7470-aba8b6841c7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932-0846-7470-aba8b6841c7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40.119535197082165</c:v>
                </c:pt>
                <c:pt idx="1">
                  <c:v>63.96492834715506</c:v>
                </c:pt>
                <c:pt idx="2">
                  <c:v>53.900581298133304</c:v>
                </c:pt>
                <c:pt idx="3">
                  <c:v>41.453115127802825</c:v>
                </c:pt>
                <c:pt idx="4">
                  <c:v>27.864447764443305</c:v>
                </c:pt>
                <c:pt idx="5">
                  <c:v>46.86038348306963</c:v>
                </c:pt>
                <c:pt idx="6">
                  <c:v>56.23502501303179</c:v>
                </c:pt>
                <c:pt idx="7">
                  <c:v>59.32281828373668</c:v>
                </c:pt>
                <c:pt idx="8">
                  <c:v>37.47220306517073</c:v>
                </c:pt>
                <c:pt idx="9">
                  <c:v>61.412820570347606</c:v>
                </c:pt>
                <c:pt idx="10">
                  <c:v>40.59984080779904</c:v>
                </c:pt>
                <c:pt idx="11">
                  <c:v>40.2994214477288</c:v>
                </c:pt>
                <c:pt idx="12">
                  <c:v>52.45423842326716</c:v>
                </c:pt>
                <c:pt idx="13">
                  <c:v>31.745021265738615</c:v>
                </c:pt>
                <c:pt idx="14">
                  <c:v>70.33026116165905</c:v>
                </c:pt>
                <c:pt idx="15">
                  <c:v>41.85101704845866</c:v>
                </c:pt>
                <c:pt idx="16">
                  <c:v>29.466605246980624</c:v>
                </c:pt>
                <c:pt idx="17">
                  <c:v>56.40515940891871</c:v>
                </c:pt>
                <c:pt idx="18">
                  <c:v>47.851870898101055</c:v>
                </c:pt>
                <c:pt idx="19">
                  <c:v>59.041957109188075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61-a0a4-acc9-5a558600538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61-a0a4-acc9-5a558600538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61-a0a4-acc9-5a558600538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61-a0a4-acc9-5a558600538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61-a0a4-acc9-5a558600538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61-a0a4-acc9-5a558600538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61-a0a4-acc9-5a558600538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61-a0a4-acc9-5a558600538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61-a0a4-acc9-5a558600538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61-a0a4-acc9-5a558600538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61-a0a4-acc9-5a558600538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61-a0a4-acc9-5a558600538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61-a0a4-acc9-5a558600538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61-a0a4-acc9-5a558600538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61-a0a4-acc9-5a558600538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61-a0a4-acc9-5a558600538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61-a0a4-acc9-5a558600538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61-a0a4-acc9-5a558600538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61-a0a4-acc9-5a558600538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61-a0a4-acc9-5a558600538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6.179919146855402</c:v>
                </c:pt>
                <c:pt idx="1">
                  <c:v>3.918294414373412</c:v>
                </c:pt>
                <c:pt idx="2">
                  <c:v>15.539361833606854</c:v>
                </c:pt>
                <c:pt idx="3">
                  <c:v>6.568015117663498</c:v>
                </c:pt>
                <c:pt idx="4">
                  <c:v>2.522352897688355</c:v>
                </c:pt>
                <c:pt idx="5">
                  <c:v>27.119778697266746</c:v>
                </c:pt>
                <c:pt idx="6">
                  <c:v>3.871632753376568</c:v>
                </c:pt>
                <c:pt idx="7">
                  <c:v>2.8320533851301475</c:v>
                </c:pt>
                <c:pt idx="8">
                  <c:v>3.5543457443104023</c:v>
                </c:pt>
                <c:pt idx="9">
                  <c:v>3.7113621890639767</c:v>
                </c:pt>
                <c:pt idx="10">
                  <c:v>11.370343327153755</c:v>
                </c:pt>
                <c:pt idx="11">
                  <c:v>3.083165132628579</c:v>
                </c:pt>
                <c:pt idx="12">
                  <c:v>14.836558382698119</c:v>
                </c:pt>
                <c:pt idx="13">
                  <c:v>2.611470564891744</c:v>
                </c:pt>
                <c:pt idx="14">
                  <c:v>13.638629139632393</c:v>
                </c:pt>
                <c:pt idx="15">
                  <c:v>6.6845350403908474</c:v>
                </c:pt>
                <c:pt idx="16">
                  <c:v>2.389240202685674</c:v>
                </c:pt>
                <c:pt idx="17">
                  <c:v>6.262940128053276</c:v>
                </c:pt>
                <c:pt idx="18">
                  <c:v>5.8522000079876655</c:v>
                </c:pt>
                <c:pt idx="19">
                  <c:v>9.967891889873293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748-693b-4e53-47764fa7aea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748-693b-4e53-47764fa7aea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748-693b-4e53-47764fa7aea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748-693b-4e53-47764fa7aea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748-693b-4e53-47764fa7aea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748-693b-4e53-47764fa7aea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748-693b-4e53-47764fa7aea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748-693b-4e53-47764fa7aea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748-693b-4e53-47764fa7aea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748-693b-4e53-47764fa7aea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748-693b-4e53-47764fa7aea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748-693b-4e53-47764fa7aea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748-693b-4e53-47764fa7aea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748-693b-4e53-47764fa7aea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748-693b-4e53-47764fa7aea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748-693b-4e53-47764fa7aea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748-693b-4e53-47764fa7aea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748-693b-4e53-47764fa7aea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748-693b-4e53-47764fa7aea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748-693b-4e53-47764fa7aea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4.464887282964815</c:v>
                </c:pt>
                <c:pt idx="1">
                  <c:v>5.698329115954263</c:v>
                </c:pt>
                <c:pt idx="2">
                  <c:v>5.866079692008593</c:v>
                </c:pt>
                <c:pt idx="3">
                  <c:v>7.723158288271772</c:v>
                </c:pt>
                <c:pt idx="4">
                  <c:v>3.4144681085155293</c:v>
                </c:pt>
                <c:pt idx="5">
                  <c:v>5.359609478690252</c:v>
                </c:pt>
                <c:pt idx="6">
                  <c:v>3.098160353365285</c:v>
                </c:pt>
                <c:pt idx="7">
                  <c:v>6.5066604895971825</c:v>
                </c:pt>
                <c:pt idx="8">
                  <c:v>3.8679000416432174</c:v>
                </c:pt>
                <c:pt idx="9">
                  <c:v>2.4773992735694104</c:v>
                </c:pt>
                <c:pt idx="10">
                  <c:v>7.935428421951711</c:v>
                </c:pt>
                <c:pt idx="11">
                  <c:v>3.0249353446161953</c:v>
                </c:pt>
                <c:pt idx="12">
                  <c:v>2.504391779495822</c:v>
                </c:pt>
                <c:pt idx="13">
                  <c:v>7.61532515629109</c:v>
                </c:pt>
                <c:pt idx="14">
                  <c:v>5.31089910626712</c:v>
                </c:pt>
                <c:pt idx="15">
                  <c:v>15.384758393522361</c:v>
                </c:pt>
                <c:pt idx="16">
                  <c:v>5.269266956684703</c:v>
                </c:pt>
                <c:pt idx="17">
                  <c:v>6.924560122575553</c:v>
                </c:pt>
                <c:pt idx="18">
                  <c:v>4.687478262198342</c:v>
                </c:pt>
                <c:pt idx="19">
                  <c:v>5.180012301200467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d77-d65c-9fd3-143aa247b1f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d77-d65c-9fd3-143aa247b1f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d77-d65c-9fd3-143aa247b1f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d77-d65c-9fd3-143aa247b1f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d77-d65c-9fd3-143aa247b1f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d77-d65c-9fd3-143aa247b1f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d77-d65c-9fd3-143aa247b1f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d77-d65c-9fd3-143aa247b1f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d77-d65c-9fd3-143aa247b1f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d77-d65c-9fd3-143aa247b1f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d77-d65c-9fd3-143aa247b1f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d77-d65c-9fd3-143aa247b1f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d77-d65c-9fd3-143aa247b1f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d77-d65c-9fd3-143aa247b1f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d77-d65c-9fd3-143aa247b1f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d77-d65c-9fd3-143aa247b1f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d77-d65c-9fd3-143aa247b1f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d77-d65c-9fd3-143aa247b1f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d77-d65c-9fd3-143aa247b1f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d77-d65c-9fd3-143aa247b1f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64.94358192355234</c:v>
                </c:pt>
                <c:pt idx="1">
                  <c:v>46.356107678802594</c:v>
                </c:pt>
                <c:pt idx="2">
                  <c:v>69.23317618695744</c:v>
                </c:pt>
                <c:pt idx="3">
                  <c:v>26.26676713247599</c:v>
                </c:pt>
                <c:pt idx="4">
                  <c:v>65.27862533331351</c:v>
                </c:pt>
                <c:pt idx="5">
                  <c:v>54.93370745854508</c:v>
                </c:pt>
                <c:pt idx="6">
                  <c:v>53.70540014935491</c:v>
                </c:pt>
                <c:pt idx="7">
                  <c:v>71.29933192159238</c:v>
                </c:pt>
                <c:pt idx="8">
                  <c:v>25.8225996268262</c:v>
                </c:pt>
                <c:pt idx="9">
                  <c:v>45.136066152631095</c:v>
                </c:pt>
                <c:pt idx="10">
                  <c:v>66.49549451400878</c:v>
                </c:pt>
                <c:pt idx="11">
                  <c:v>53.60705213736989</c:v>
                </c:pt>
                <c:pt idx="12">
                  <c:v>78.60125541657554</c:v>
                </c:pt>
                <c:pt idx="13">
                  <c:v>67.0181174297457</c:v>
                </c:pt>
                <c:pt idx="14">
                  <c:v>32.58553695918882</c:v>
                </c:pt>
                <c:pt idx="15">
                  <c:v>60.75372518915222</c:v>
                </c:pt>
                <c:pt idx="16">
                  <c:v>67.09942868800074</c:v>
                </c:pt>
                <c:pt idx="17">
                  <c:v>35.38973023175233</c:v>
                </c:pt>
                <c:pt idx="18">
                  <c:v>55.9137742610636</c:v>
                </c:pt>
                <c:pt idx="19">
                  <c:v>57.80319226818353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f85-d770-3f3c-7b2b5d5fd29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f85-d770-3f3c-7b2b5d5fd29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f85-d770-3f3c-7b2b5d5fd29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f85-d770-3f3c-7b2b5d5fd29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f85-d770-3f3c-7b2b5d5fd29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f85-d770-3f3c-7b2b5d5fd29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f85-d770-3f3c-7b2b5d5fd29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f85-d770-3f3c-7b2b5d5fd29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f85-d770-3f3c-7b2b5d5fd29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f85-d770-3f3c-7b2b5d5fd29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f85-d770-3f3c-7b2b5d5fd29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f85-d770-3f3c-7b2b5d5fd29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f85-d770-3f3c-7b2b5d5fd29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f85-d770-3f3c-7b2b5d5fd29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f85-d770-3f3c-7b2b5d5fd29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f85-d770-3f3c-7b2b5d5fd29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f85-d770-3f3c-7b2b5d5fd29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f85-d770-3f3c-7b2b5d5fd29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f85-d770-3f3c-7b2b5d5fd29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f85-d770-3f3c-7b2b5d5fd29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36.68678117884373</c:v>
                </c:pt>
                <c:pt idx="1">
                  <c:v>36.86284461501805</c:v>
                </c:pt>
                <c:pt idx="2">
                  <c:v>40.2843421886651</c:v>
                </c:pt>
                <c:pt idx="3">
                  <c:v>44.55387304394049</c:v>
                </c:pt>
                <c:pt idx="4">
                  <c:v>42.964092709571055</c:v>
                </c:pt>
                <c:pt idx="5">
                  <c:v>59.638255956765995</c:v>
                </c:pt>
                <c:pt idx="6">
                  <c:v>37.544806064678944</c:v>
                </c:pt>
                <c:pt idx="7">
                  <c:v>27.98678379288567</c:v>
                </c:pt>
                <c:pt idx="8">
                  <c:v>40.8022045431217</c:v>
                </c:pt>
                <c:pt idx="9">
                  <c:v>13.73013539121286</c:v>
                </c:pt>
                <c:pt idx="10">
                  <c:v>41.55566397245758</c:v>
                </c:pt>
                <c:pt idx="11">
                  <c:v>66.93919850598532</c:v>
                </c:pt>
                <c:pt idx="12">
                  <c:v>38.132426648302996</c:v>
                </c:pt>
                <c:pt idx="13">
                  <c:v>47.933753070449356</c:v>
                </c:pt>
                <c:pt idx="14">
                  <c:v>34.52271911691868</c:v>
                </c:pt>
                <c:pt idx="15">
                  <c:v>5.798534637505888</c:v>
                </c:pt>
                <c:pt idx="16">
                  <c:v>20.56255731757053</c:v>
                </c:pt>
                <c:pt idx="17">
                  <c:v>53.526496895054585</c:v>
                </c:pt>
                <c:pt idx="18">
                  <c:v>30.656399249955825</c:v>
                </c:pt>
                <c:pt idx="19">
                  <c:v>32.189679996557466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4fa-a9a2-3c7c-b09c314e0c6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4fa-a9a2-3c7c-b09c314e0c6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4fa-a9a2-3c7c-b09c314e0c6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4fa-a9a2-3c7c-b09c314e0c6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4fa-a9a2-3c7c-b09c314e0c6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4fa-a9a2-3c7c-b09c314e0c6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4fa-a9a2-3c7c-b09c314e0c6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4fa-a9a2-3c7c-b09c314e0c6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4fa-a9a2-3c7c-b09c314e0c6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4fa-a9a2-3c7c-b09c314e0c6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4fa-a9a2-3c7c-b09c314e0c6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4fa-a9a2-3c7c-b09c314e0c6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4fa-a9a2-3c7c-b09c314e0c6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4fa-a9a2-3c7c-b09c314e0c6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4fa-a9a2-3c7c-b09c314e0c6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4fa-a9a2-3c7c-b09c314e0c6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4fa-a9a2-3c7c-b09c314e0c6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4fa-a9a2-3c7c-b09c314e0c6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4fa-a9a2-3c7c-b09c314e0c6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4fa-a9a2-3c7c-b09c314e0c6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13.801289486162043</c:v>
                </c:pt>
                <c:pt idx="1">
                  <c:v>17.165156467063603</c:v>
                </c:pt>
                <c:pt idx="2">
                  <c:v>20.269643414122772</c:v>
                </c:pt>
                <c:pt idx="3">
                  <c:v>21.627976464586247</c:v>
                </c:pt>
                <c:pt idx="4">
                  <c:v>16.82195071427524</c:v>
                </c:pt>
                <c:pt idx="5">
                  <c:v>16.37983344585154</c:v>
                </c:pt>
                <c:pt idx="6">
                  <c:v>11.95235514547007</c:v>
                </c:pt>
                <c:pt idx="7">
                  <c:v>42.219233939355895</c:v>
                </c:pt>
                <c:pt idx="8">
                  <c:v>23.816273822459845</c:v>
                </c:pt>
                <c:pt idx="9">
                  <c:v>34.29766510739201</c:v>
                </c:pt>
                <c:pt idx="10">
                  <c:v>32.33048727657747</c:v>
                </c:pt>
                <c:pt idx="11">
                  <c:v>50.50771842951208</c:v>
                </c:pt>
                <c:pt idx="12">
                  <c:v>17.10989213569949</c:v>
                </c:pt>
                <c:pt idx="13">
                  <c:v>34.96938605359185</c:v>
                </c:pt>
                <c:pt idx="14">
                  <c:v>18.33610664214498</c:v>
                </c:pt>
                <c:pt idx="15">
                  <c:v>6.618520488013436</c:v>
                </c:pt>
                <c:pt idx="16">
                  <c:v>22.0448919726108</c:v>
                </c:pt>
                <c:pt idx="17">
                  <c:v>8.8282455596481</c:v>
                </c:pt>
                <c:pt idx="18">
                  <c:v>44.478691963668794</c:v>
                </c:pt>
                <c:pt idx="19">
                  <c:v>12.592053671868138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b42-5192-c8fd-9cec92e258a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b42-5192-c8fd-9cec92e258a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b42-5192-c8fd-9cec92e258a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b42-5192-c8fd-9cec92e258a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b42-5192-c8fd-9cec92e258a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b42-5192-c8fd-9cec92e258a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b42-5192-c8fd-9cec92e258a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b42-5192-c8fd-9cec92e258a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b42-5192-c8fd-9cec92e258a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b42-5192-c8fd-9cec92e258a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b42-5192-c8fd-9cec92e258a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b42-5192-c8fd-9cec92e258a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b42-5192-c8fd-9cec92e258a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b42-5192-c8fd-9cec92e258a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b42-5192-c8fd-9cec92e258a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b42-5192-c8fd-9cec92e258a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b42-5192-c8fd-9cec92e258a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b42-5192-c8fd-9cec92e258a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b42-5192-c8fd-9cec92e258a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b42-5192-c8fd-9cec92e258a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52.69354294989201</c:v>
                </c:pt>
                <c:pt idx="1">
                  <c:v>39.004912709594095</c:v>
                </c:pt>
                <c:pt idx="2">
                  <c:v>51.71629513233796</c:v>
                </c:pt>
                <c:pt idx="3">
                  <c:v>38.5477611748819</c:v>
                </c:pt>
                <c:pt idx="4">
                  <c:v>53.941975426284316</c:v>
                </c:pt>
                <c:pt idx="5">
                  <c:v>55.347838941753935</c:v>
                </c:pt>
                <c:pt idx="6">
                  <c:v>41.4830690333164</c:v>
                </c:pt>
                <c:pt idx="7">
                  <c:v>59.76354882560624</c:v>
                </c:pt>
                <c:pt idx="8">
                  <c:v>41.256609093184814</c:v>
                </c:pt>
                <c:pt idx="9">
                  <c:v>48.06951401882649</c:v>
                </c:pt>
                <c:pt idx="10">
                  <c:v>50.46662446394455</c:v>
                </c:pt>
                <c:pt idx="11">
                  <c:v>57.59469138118501</c:v>
                </c:pt>
                <c:pt idx="12">
                  <c:v>55.68854823453013</c:v>
                </c:pt>
                <c:pt idx="13">
                  <c:v>51.10564501708773</c:v>
                </c:pt>
                <c:pt idx="14">
                  <c:v>45.61674581611402</c:v>
                </c:pt>
                <c:pt idx="15">
                  <c:v>47.322069197445</c:v>
                </c:pt>
                <c:pt idx="16">
                  <c:v>49.359238255408485</c:v>
                </c:pt>
                <c:pt idx="17">
                  <c:v>52.24946083807491</c:v>
                </c:pt>
                <c:pt idx="18">
                  <c:v>44.25858572344307</c:v>
                </c:pt>
                <c:pt idx="19">
                  <c:v>51.084676611418566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60e-f474-d61c-3e8285498b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60e-f474-d61c-3e8285498b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60e-f474-d61c-3e8285498b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60e-f474-d61c-3e8285498b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60e-f474-d61c-3e8285498b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60e-f474-d61c-3e8285498b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60e-f474-d61c-3e8285498b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60e-f474-d61c-3e8285498b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60e-f474-d61c-3e8285498b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60e-f474-d61c-3e8285498b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60e-f474-d61c-3e8285498b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60e-f474-d61c-3e8285498b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60e-f474-d61c-3e8285498b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60e-f474-d61c-3e8285498b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60e-f474-d61c-3e8285498b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60e-f474-d61c-3e8285498b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60e-f474-d61c-3e8285498b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60e-f474-d61c-3e8285498b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60e-f474-d61c-3e8285498b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60e-f474-d61c-3e8285498b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36.26376469265193</c:v>
                </c:pt>
                <c:pt idx="1">
                  <c:v>42.82761339937723</c:v>
                </c:pt>
                <c:pt idx="2">
                  <c:v>37.27256066807866</c:v>
                </c:pt>
                <c:pt idx="3">
                  <c:v>37.320622634065046</c:v>
                </c:pt>
                <c:pt idx="4">
                  <c:v>43.2882901499196</c:v>
                </c:pt>
                <c:pt idx="5">
                  <c:v>48.97461602851868</c:v>
                </c:pt>
                <c:pt idx="6">
                  <c:v>40.380802750567725</c:v>
                </c:pt>
                <c:pt idx="7">
                  <c:v>27.901520049650014</c:v>
                </c:pt>
                <c:pt idx="8">
                  <c:v>29.983685750030112</c:v>
                </c:pt>
                <c:pt idx="9">
                  <c:v>43.804394480565165</c:v>
                </c:pt>
                <c:pt idx="10">
                  <c:v>49.14595466342883</c:v>
                </c:pt>
                <c:pt idx="11">
                  <c:v>47.82397430504632</c:v>
                </c:pt>
                <c:pt idx="12">
                  <c:v>40.8773099237419</c:v>
                </c:pt>
                <c:pt idx="13">
                  <c:v>39.141001904058534</c:v>
                </c:pt>
                <c:pt idx="14">
                  <c:v>29.493283246551304</c:v>
                </c:pt>
                <c:pt idx="15">
                  <c:v>38.90832437516232</c:v>
                </c:pt>
                <c:pt idx="16">
                  <c:v>36.8784068762592</c:v>
                </c:pt>
                <c:pt idx="17">
                  <c:v>27.117447734949756</c:v>
                </c:pt>
                <c:pt idx="18">
                  <c:v>34.19745964581142</c:v>
                </c:pt>
                <c:pt idx="19">
                  <c:v>28.948024187120577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2c9-58b2-8408-03de4521125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2c9-58b2-8408-03de4521125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2c9-58b2-8408-03de4521125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2c9-58b2-8408-03de4521125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2c9-58b2-8408-03de4521125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2c9-58b2-8408-03de4521125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2c9-58b2-8408-03de4521125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2c9-58b2-8408-03de4521125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2c9-58b2-8408-03de4521125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2c9-58b2-8408-03de4521125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2c9-58b2-8408-03de4521125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2c9-58b2-8408-03de4521125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2c9-58b2-8408-03de4521125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2c9-58b2-8408-03de4521125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2c9-58b2-8408-03de4521125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2c9-58b2-8408-03de4521125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2c9-58b2-8408-03de4521125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2c9-58b2-8408-03de4521125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2c9-58b2-8408-03de4521125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2c9-58b2-8408-03de4521125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56.132863512767585</c:v>
                </c:pt>
                <c:pt idx="1">
                  <c:v>45.89168833400835</c:v>
                </c:pt>
                <c:pt idx="2">
                  <c:v>44.84489149879662</c:v>
                </c:pt>
                <c:pt idx="3">
                  <c:v>49.62442590630494</c:v>
                </c:pt>
                <c:pt idx="4">
                  <c:v>42.496649344594644</c:v>
                </c:pt>
                <c:pt idx="5">
                  <c:v>44.32788565237562</c:v>
                </c:pt>
                <c:pt idx="6">
                  <c:v>54.99415650172004</c:v>
                </c:pt>
                <c:pt idx="7">
                  <c:v>37.29397950684728</c:v>
                </c:pt>
                <c:pt idx="8">
                  <c:v>54.945453124747516</c:v>
                </c:pt>
                <c:pt idx="9">
                  <c:v>51.65979843274463</c:v>
                </c:pt>
                <c:pt idx="10">
                  <c:v>45.9543404373395</c:v>
                </c:pt>
                <c:pt idx="11">
                  <c:v>63.66519251150641</c:v>
                </c:pt>
                <c:pt idx="12">
                  <c:v>58.02214617970277</c:v>
                </c:pt>
                <c:pt idx="13">
                  <c:v>44.726392401420945</c:v>
                </c:pt>
                <c:pt idx="14">
                  <c:v>54.94686807867297</c:v>
                </c:pt>
                <c:pt idx="15">
                  <c:v>43.423930672283745</c:v>
                </c:pt>
                <c:pt idx="16">
                  <c:v>53.940341874089206</c:v>
                </c:pt>
                <c:pt idx="17">
                  <c:v>49.78772359807324</c:v>
                </c:pt>
                <c:pt idx="18">
                  <c:v>42.27512804193712</c:v>
                </c:pt>
                <c:pt idx="19">
                  <c:v>37.47823566237297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156-288e-b50c-8f49ecccca3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156-288e-b50c-8f49ecccca3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156-288e-b50c-8f49ecccca3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156-288e-b50c-8f49ecccca3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156-288e-b50c-8f49ecccca3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156-288e-b50c-8f49ecccca3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156-288e-b50c-8f49ecccca3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156-288e-b50c-8f49ecccca3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156-288e-b50c-8f49ecccca3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156-288e-b50c-8f49ecccca3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156-288e-b50c-8f49ecccca3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156-288e-b50c-8f49ecccca3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156-288e-b50c-8f49ecccca3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156-288e-b50c-8f49ecccca3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156-288e-b50c-8f49ecccca3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156-288e-b50c-8f49ecccca3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156-288e-b50c-8f49ecccca3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156-288e-b50c-8f49ecccca3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156-288e-b50c-8f49ecccca3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156-288e-b50c-8f49ecccca3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46.03698970810634</c:v>
                </c:pt>
                <c:pt idx="1">
                  <c:v>60.15898087032054</c:v>
                </c:pt>
                <c:pt idx="2">
                  <c:v>48.91139652937795</c:v>
                </c:pt>
                <c:pt idx="3">
                  <c:v>50.02341833656066</c:v>
                </c:pt>
                <c:pt idx="4">
                  <c:v>49.17131753599982</c:v>
                </c:pt>
                <c:pt idx="5">
                  <c:v>54.50032797498423</c:v>
                </c:pt>
                <c:pt idx="6">
                  <c:v>46.86286532383698</c:v>
                </c:pt>
                <c:pt idx="7">
                  <c:v>48.41388659465555</c:v>
                </c:pt>
                <c:pt idx="8">
                  <c:v>64.83374586934163</c:v>
                </c:pt>
                <c:pt idx="9">
                  <c:v>57.5849769812338</c:v>
                </c:pt>
                <c:pt idx="10">
                  <c:v>64.3296137543599</c:v>
                </c:pt>
                <c:pt idx="11">
                  <c:v>49.97767686858323</c:v>
                </c:pt>
                <c:pt idx="12">
                  <c:v>54.21810973411233</c:v>
                </c:pt>
                <c:pt idx="13">
                  <c:v>63.2538252690333</c:v>
                </c:pt>
                <c:pt idx="14">
                  <c:v>53.922528723766234</c:v>
                </c:pt>
                <c:pt idx="15">
                  <c:v>39.786691290176016</c:v>
                </c:pt>
                <c:pt idx="16">
                  <c:v>54.366166936108044</c:v>
                </c:pt>
                <c:pt idx="17">
                  <c:v>36.6224332606715</c:v>
                </c:pt>
                <c:pt idx="18">
                  <c:v>48.526326814817075</c:v>
                </c:pt>
                <c:pt idx="19">
                  <c:v>45.37824138504807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25.457202551782004</c:v>
                </c:pt>
                <c:pt idx="1">
                  <c:v>47.52953493261501</c:v>
                </c:pt>
                <c:pt idx="2">
                  <c:v>25.945396756728982</c:v>
                </c:pt>
                <c:pt idx="3">
                  <c:v>40.516728677560806</c:v>
                </c:pt>
                <c:pt idx="4">
                  <c:v>52.197262797023996</c:v>
                </c:pt>
                <c:pt idx="5">
                  <c:v>58.407859573262435</c:v>
                </c:pt>
                <c:pt idx="6">
                  <c:v>51.44577843245315</c:v>
                </c:pt>
                <c:pt idx="7">
                  <c:v>61.94663882267797</c:v>
                </c:pt>
                <c:pt idx="8">
                  <c:v>51.406073884209356</c:v>
                </c:pt>
                <c:pt idx="9">
                  <c:v>50.2819996945648</c:v>
                </c:pt>
                <c:pt idx="10">
                  <c:v>47.851870898101055</c:v>
                </c:pt>
                <c:pt idx="11">
                  <c:v>47.37216783474846</c:v>
                </c:pt>
                <c:pt idx="12">
                  <c:v>59.32281828373668</c:v>
                </c:pt>
                <c:pt idx="13">
                  <c:v>41.85101704845866</c:v>
                </c:pt>
                <c:pt idx="14">
                  <c:v>48.47040610670996</c:v>
                </c:pt>
                <c:pt idx="15">
                  <c:v>48.919182050263025</c:v>
                </c:pt>
                <c:pt idx="16">
                  <c:v>52.45423842326716</c:v>
                </c:pt>
                <c:pt idx="17">
                  <c:v>42.27363835028874</c:v>
                </c:pt>
                <c:pt idx="18">
                  <c:v>50.9256259309316</c:v>
                </c:pt>
                <c:pt idx="19">
                  <c:v>41.99601890652639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a07-5fd4-1ffc-d9d3e833084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a07-5fd4-1ffc-d9d3e833084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a07-5fd4-1ffc-d9d3e833084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a07-5fd4-1ffc-d9d3e833084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a07-5fd4-1ffc-d9d3e833084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a07-5fd4-1ffc-d9d3e833084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a07-5fd4-1ffc-d9d3e833084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a07-5fd4-1ffc-d9d3e833084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a07-5fd4-1ffc-d9d3e833084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a07-5fd4-1ffc-d9d3e833084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a07-5fd4-1ffc-d9d3e833084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a07-5fd4-1ffc-d9d3e833084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a07-5fd4-1ffc-d9d3e833084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a07-5fd4-1ffc-d9d3e833084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a07-5fd4-1ffc-d9d3e833084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a07-5fd4-1ffc-d9d3e833084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a07-5fd4-1ffc-d9d3e833084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a07-5fd4-1ffc-d9d3e833084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a07-5fd4-1ffc-d9d3e833084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a07-5fd4-1ffc-d9d3e833084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50.091615643806826</c:v>
                </c:pt>
                <c:pt idx="1">
                  <c:v>50.2819996945648</c:v>
                </c:pt>
                <c:pt idx="2">
                  <c:v>68.25834879838499</c:v>
                </c:pt>
                <c:pt idx="3">
                  <c:v>44.617117378178214</c:v>
                </c:pt>
                <c:pt idx="4">
                  <c:v>51.406073884209356</c:v>
                </c:pt>
                <c:pt idx="5">
                  <c:v>40.516728677560806</c:v>
                </c:pt>
                <c:pt idx="6">
                  <c:v>52.45423842326716</c:v>
                </c:pt>
                <c:pt idx="7">
                  <c:v>46.04152396487162</c:v>
                </c:pt>
                <c:pt idx="8">
                  <c:v>38.1041936487541</c:v>
                </c:pt>
                <c:pt idx="9">
                  <c:v>61.94663882267797</c:v>
                </c:pt>
                <c:pt idx="10">
                  <c:v>47.52953493261501</c:v>
                </c:pt>
                <c:pt idx="11">
                  <c:v>52.197262797023996</c:v>
                </c:pt>
                <c:pt idx="12">
                  <c:v>59.32281828373668</c:v>
                </c:pt>
                <c:pt idx="13">
                  <c:v>41.99601890652639</c:v>
                </c:pt>
                <c:pt idx="14">
                  <c:v>52.34305166098097</c:v>
                </c:pt>
                <c:pt idx="15">
                  <c:v>41.13636707949347</c:v>
                </c:pt>
                <c:pt idx="16">
                  <c:v>53.900581298133304</c:v>
                </c:pt>
                <c:pt idx="17">
                  <c:v>29.466605246980624</c:v>
                </c:pt>
                <c:pt idx="18">
                  <c:v>31.745021265738615</c:v>
                </c:pt>
                <c:pt idx="19">
                  <c:v>40.59984080779904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80e-7d24-1a27-8851f97ca20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80e-7d24-1a27-8851f97ca20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80e-7d24-1a27-8851f97ca20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80e-7d24-1a27-8851f97ca20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80e-7d24-1a27-8851f97ca20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80e-7d24-1a27-8851f97ca20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80e-7d24-1a27-8851f97ca20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80e-7d24-1a27-8851f97ca20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80e-7d24-1a27-8851f97ca20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80e-7d24-1a27-8851f97ca20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80e-7d24-1a27-8851f97ca20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80e-7d24-1a27-8851f97ca20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80e-7d24-1a27-8851f97ca20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80e-7d24-1a27-8851f97ca20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80e-7d24-1a27-8851f97ca20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80e-7d24-1a27-8851f97ca20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80e-7d24-1a27-8851f97ca20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80e-7d24-1a27-8851f97ca20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80e-7d24-1a27-8851f97ca20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80e-7d24-1a27-8851f97ca20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8.04949300879828</c:v>
                </c:pt>
                <c:pt idx="1">
                  <c:v>2.4732622809731777</c:v>
                </c:pt>
                <c:pt idx="2">
                  <c:v>11.99406226950275</c:v>
                </c:pt>
                <c:pt idx="3">
                  <c:v>12.34874354241509</c:v>
                </c:pt>
                <c:pt idx="4">
                  <c:v>2.565762031627923</c:v>
                </c:pt>
                <c:pt idx="5">
                  <c:v>2.534970351895915</c:v>
                </c:pt>
                <c:pt idx="6">
                  <c:v>14.836558382698119</c:v>
                </c:pt>
                <c:pt idx="7">
                  <c:v>3.283479276002013</c:v>
                </c:pt>
                <c:pt idx="8">
                  <c:v>1.7951077448946282</c:v>
                </c:pt>
                <c:pt idx="9">
                  <c:v>12.316127912054668</c:v>
                </c:pt>
                <c:pt idx="10">
                  <c:v>27.10500877537007</c:v>
                </c:pt>
                <c:pt idx="11">
                  <c:v>3.6073951503271244</c:v>
                </c:pt>
                <c:pt idx="12">
                  <c:v>2.8320533851301475</c:v>
                </c:pt>
                <c:pt idx="13">
                  <c:v>5.336927220096772</c:v>
                </c:pt>
                <c:pt idx="14">
                  <c:v>3.509503275661803</c:v>
                </c:pt>
                <c:pt idx="15">
                  <c:v>2.6925341562172864</c:v>
                </c:pt>
                <c:pt idx="16">
                  <c:v>15.539361833606854</c:v>
                </c:pt>
                <c:pt idx="17">
                  <c:v>2.389240202685674</c:v>
                </c:pt>
                <c:pt idx="18">
                  <c:v>2.611470564891744</c:v>
                </c:pt>
                <c:pt idx="19">
                  <c:v>11.370343327153755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35c-53b0-7aee-258dcce3be5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35c-53b0-7aee-258dcce3be5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35c-53b0-7aee-258dcce3be5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35c-53b0-7aee-258dcce3be5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35c-53b0-7aee-258dcce3be5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35c-53b0-7aee-258dcce3be5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35c-53b0-7aee-258dcce3be5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35c-53b0-7aee-258dcce3be5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35c-53b0-7aee-258dcce3be5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35c-53b0-7aee-258dcce3be5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35c-53b0-7aee-258dcce3be5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35c-53b0-7aee-258dcce3be5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35c-53b0-7aee-258dcce3be5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35c-53b0-7aee-258dcce3be5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35c-53b0-7aee-258dcce3be5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35c-53b0-7aee-258dcce3be5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35c-53b0-7aee-258dcce3be5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35c-53b0-7aee-258dcce3be5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35c-53b0-7aee-258dcce3be5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35c-53b0-7aee-258dcce3be5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5.576972700076976</c:v>
                </c:pt>
                <c:pt idx="1">
                  <c:v>4.451643760433537</c:v>
                </c:pt>
                <c:pt idx="2">
                  <c:v>7.853652368681036</c:v>
                </c:pt>
                <c:pt idx="3">
                  <c:v>7.110040947266045</c:v>
                </c:pt>
                <c:pt idx="4">
                  <c:v>6.95204871595829</c:v>
                </c:pt>
                <c:pt idx="5">
                  <c:v>7.576984510699491</c:v>
                </c:pt>
                <c:pt idx="6">
                  <c:v>2.504391779495822</c:v>
                </c:pt>
                <c:pt idx="7">
                  <c:v>5.461258100180083</c:v>
                </c:pt>
                <c:pt idx="8">
                  <c:v>6.334190091463721</c:v>
                </c:pt>
                <c:pt idx="9">
                  <c:v>2.8916628362740706</c:v>
                </c:pt>
                <c:pt idx="10">
                  <c:v>12.945096098330223</c:v>
                </c:pt>
                <c:pt idx="11">
                  <c:v>6.785341417689504</c:v>
                </c:pt>
                <c:pt idx="12">
                  <c:v>6.5066604895971825</c:v>
                </c:pt>
                <c:pt idx="13">
                  <c:v>3.307822377107134</c:v>
                </c:pt>
                <c:pt idx="14">
                  <c:v>4.263529390199647</c:v>
                </c:pt>
                <c:pt idx="15">
                  <c:v>6.3148462543666435</c:v>
                </c:pt>
                <c:pt idx="16">
                  <c:v>5.866079692008593</c:v>
                </c:pt>
                <c:pt idx="17">
                  <c:v>5.269266956684703</c:v>
                </c:pt>
                <c:pt idx="18">
                  <c:v>7.61532515629109</c:v>
                </c:pt>
                <c:pt idx="19">
                  <c:v>7.935428421951711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603-e484-0e90-228d90b9c84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603-e484-0e90-228d90b9c84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603-e484-0e90-228d90b9c84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603-e484-0e90-228d90b9c84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603-e484-0e90-228d90b9c84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603-e484-0e90-228d90b9c84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603-e484-0e90-228d90b9c84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603-e484-0e90-228d90b9c84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603-e484-0e90-228d90b9c84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603-e484-0e90-228d90b9c84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603-e484-0e90-228d90b9c84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603-e484-0e90-228d90b9c84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603-e484-0e90-228d90b9c84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603-e484-0e90-228d90b9c84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603-e484-0e90-228d90b9c84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603-e484-0e90-228d90b9c84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603-e484-0e90-228d90b9c84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603-e484-0e90-228d90b9c84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603-e484-0e90-228d90b9c84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603-e484-0e90-228d90b9c84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51.00793141495632</c:v>
                </c:pt>
                <c:pt idx="1">
                  <c:v>52.197806222303285</c:v>
                </c:pt>
                <c:pt idx="2">
                  <c:v>40.53327991884917</c:v>
                </c:pt>
                <c:pt idx="3">
                  <c:v>42.8032991939559</c:v>
                </c:pt>
                <c:pt idx="4">
                  <c:v>23.861011760939444</c:v>
                </c:pt>
                <c:pt idx="5">
                  <c:v>49.82472335008723</c:v>
                </c:pt>
                <c:pt idx="6">
                  <c:v>65.61773307574866</c:v>
                </c:pt>
                <c:pt idx="7">
                  <c:v>33.28030070646436</c:v>
                </c:pt>
                <c:pt idx="8">
                  <c:v>46.02198258723007</c:v>
                </c:pt>
                <c:pt idx="9">
                  <c:v>58.658553678512796</c:v>
                </c:pt>
                <c:pt idx="10">
                  <c:v>41.03399867081011</c:v>
                </c:pt>
                <c:pt idx="11">
                  <c:v>32.08905304824606</c:v>
                </c:pt>
                <c:pt idx="12">
                  <c:v>71.8712285079899</c:v>
                </c:pt>
                <c:pt idx="13">
                  <c:v>32.32437271774</c:v>
                </c:pt>
                <c:pt idx="14">
                  <c:v>36.0182211313489</c:v>
                </c:pt>
                <c:pt idx="15">
                  <c:v>30.232235370047636</c:v>
                </c:pt>
                <c:pt idx="16">
                  <c:v>82.44496719951864</c:v>
                </c:pt>
                <c:pt idx="17">
                  <c:v>63.3930449339343</c:v>
                </c:pt>
                <c:pt idx="18">
                  <c:v>65.49827096171187</c:v>
                </c:pt>
                <c:pt idx="19">
                  <c:v>68.08527230006023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54a-2ea8-88ca-39d9392a3a5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54a-2ea8-88ca-39d9392a3a5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54a-2ea8-88ca-39d9392a3a5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54a-2ea8-88ca-39d9392a3a5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54a-2ea8-88ca-39d9392a3a5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54a-2ea8-88ca-39d9392a3a5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54a-2ea8-88ca-39d9392a3a5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54a-2ea8-88ca-39d9392a3a5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54a-2ea8-88ca-39d9392a3a5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54a-2ea8-88ca-39d9392a3a5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54a-2ea8-88ca-39d9392a3a5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54a-2ea8-88ca-39d9392a3a5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54a-2ea8-88ca-39d9392a3a5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54a-2ea8-88ca-39d9392a3a5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54a-2ea8-88ca-39d9392a3a5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54a-2ea8-88ca-39d9392a3a5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54a-2ea8-88ca-39d9392a3a5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54a-2ea8-88ca-39d9392a3a5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54a-2ea8-88ca-39d9392a3a5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54a-2ea8-88ca-39d9392a3a5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34.07885309372397</c:v>
                </c:pt>
                <c:pt idx="1">
                  <c:v>39.134679092478144</c:v>
                </c:pt>
                <c:pt idx="2">
                  <c:v>63.14776953782728</c:v>
                </c:pt>
                <c:pt idx="3">
                  <c:v>38.163677145733175</c:v>
                </c:pt>
                <c:pt idx="4">
                  <c:v>58.13146167116423</c:v>
                </c:pt>
                <c:pt idx="5">
                  <c:v>45.487218303060615</c:v>
                </c:pt>
                <c:pt idx="6">
                  <c:v>38.132426648302996</c:v>
                </c:pt>
                <c:pt idx="7">
                  <c:v>37.22961433038996</c:v>
                </c:pt>
                <c:pt idx="8">
                  <c:v>19.553605668537493</c:v>
                </c:pt>
                <c:pt idx="9">
                  <c:v>32.125635567143384</c:v>
                </c:pt>
                <c:pt idx="10">
                  <c:v>33.32276239060627</c:v>
                </c:pt>
                <c:pt idx="11">
                  <c:v>41.66732171374692</c:v>
                </c:pt>
                <c:pt idx="12">
                  <c:v>27.98678379288567</c:v>
                </c:pt>
                <c:pt idx="13">
                  <c:v>30.001945145775107</c:v>
                </c:pt>
                <c:pt idx="14">
                  <c:v>29.976248149094587</c:v>
                </c:pt>
                <c:pt idx="15">
                  <c:v>29.85110070755781</c:v>
                </c:pt>
                <c:pt idx="16">
                  <c:v>40.2843421886651</c:v>
                </c:pt>
                <c:pt idx="17">
                  <c:v>20.56255731757053</c:v>
                </c:pt>
                <c:pt idx="18">
                  <c:v>47.933753070449356</c:v>
                </c:pt>
                <c:pt idx="19">
                  <c:v>41.55566397245758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3d4-3bf2-f1a4-d5d15cdc78c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3d4-3bf2-f1a4-d5d15cdc78c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3d4-3bf2-f1a4-d5d15cdc78c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3d4-3bf2-f1a4-d5d15cdc78c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3d4-3bf2-f1a4-d5d15cdc78c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3d4-3bf2-f1a4-d5d15cdc78c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3d4-3bf2-f1a4-d5d15cdc78c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3d4-3bf2-f1a4-d5d15cdc78c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3d4-3bf2-f1a4-d5d15cdc78c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3d4-3bf2-f1a4-d5d15cdc78c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3d4-3bf2-f1a4-d5d15cdc78c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3d4-3bf2-f1a4-d5d15cdc78c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3d4-3bf2-f1a4-d5d15cdc78c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3d4-3bf2-f1a4-d5d15cdc78c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3d4-3bf2-f1a4-d5d15cdc78c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3d4-3bf2-f1a4-d5d15cdc78c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3d4-3bf2-f1a4-d5d15cdc78c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3d4-3bf2-f1a4-d5d15cdc78c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3d4-3bf2-f1a4-d5d15cdc78c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3d4-3bf2-f1a4-d5d15cdc78c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31.27919446457065</c:v>
                </c:pt>
                <c:pt idx="1">
                  <c:v>14.644084585589862</c:v>
                </c:pt>
                <c:pt idx="2">
                  <c:v>20.269643414122772</c:v>
                </c:pt>
                <c:pt idx="3">
                  <c:v>8.7705184590772</c:v>
                </c:pt>
                <c:pt idx="4">
                  <c:v>39.60807525780814</c:v>
                </c:pt>
                <c:pt idx="5">
                  <c:v>16.82195071427524</c:v>
                </c:pt>
                <c:pt idx="6">
                  <c:v>30.328450696220347</c:v>
                </c:pt>
                <c:pt idx="7">
                  <c:v>37.44221336116528</c:v>
                </c:pt>
                <c:pt idx="8">
                  <c:v>34.85918962611525</c:v>
                </c:pt>
                <c:pt idx="9">
                  <c:v>26.864989136042333</c:v>
                </c:pt>
                <c:pt idx="10">
                  <c:v>3.451283285012397</c:v>
                </c:pt>
                <c:pt idx="11">
                  <c:v>9.21526937961174</c:v>
                </c:pt>
                <c:pt idx="12">
                  <c:v>20.18541106051326</c:v>
                </c:pt>
                <c:pt idx="13">
                  <c:v>44.478691963668794</c:v>
                </c:pt>
                <c:pt idx="14">
                  <c:v>24.419036201195524</c:v>
                </c:pt>
                <c:pt idx="15">
                  <c:v>16.37983344585154</c:v>
                </c:pt>
                <c:pt idx="16">
                  <c:v>11.369520715796906</c:v>
                </c:pt>
                <c:pt idx="17">
                  <c:v>33.36390251199739</c:v>
                </c:pt>
                <c:pt idx="18">
                  <c:v>14.000337332314192</c:v>
                </c:pt>
                <c:pt idx="19">
                  <c:v>29.656076414679877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ced-a062-55b0-67cf6c7e331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ced-a062-55b0-67cf6c7e331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ced-a062-55b0-67cf6c7e331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ced-a062-55b0-67cf6c7e331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ced-a062-55b0-67cf6c7e331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ced-a062-55b0-67cf6c7e331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ced-a062-55b0-67cf6c7e331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ced-a062-55b0-67cf6c7e331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ced-a062-55b0-67cf6c7e331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ced-a062-55b0-67cf6c7e331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ced-a062-55b0-67cf6c7e331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ced-a062-55b0-67cf6c7e331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ced-a062-55b0-67cf6c7e331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ced-a062-55b0-67cf6c7e331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ced-a062-55b0-67cf6c7e331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ced-a062-55b0-67cf6c7e331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ced-a062-55b0-67cf6c7e331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ced-a062-55b0-67cf6c7e331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ced-a062-55b0-67cf6c7e331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ced-a062-55b0-67cf6c7e331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56.391624051313684</c:v>
                </c:pt>
                <c:pt idx="1">
                  <c:v>39.27350930280478</c:v>
                </c:pt>
                <c:pt idx="2">
                  <c:v>51.71629513233796</c:v>
                </c:pt>
                <c:pt idx="3">
                  <c:v>41.04315520723516</c:v>
                </c:pt>
                <c:pt idx="4">
                  <c:v>60.173126656446414</c:v>
                </c:pt>
                <c:pt idx="5">
                  <c:v>53.941975426284316</c:v>
                </c:pt>
                <c:pt idx="6">
                  <c:v>50.312170167369295</c:v>
                </c:pt>
                <c:pt idx="7">
                  <c:v>49.51120223564729</c:v>
                </c:pt>
                <c:pt idx="8">
                  <c:v>49.82149981019187</c:v>
                </c:pt>
                <c:pt idx="9">
                  <c:v>59.90049396216993</c:v>
                </c:pt>
                <c:pt idx="10">
                  <c:v>51.723027711917915</c:v>
                </c:pt>
                <c:pt idx="11">
                  <c:v>51.290905363522725</c:v>
                </c:pt>
                <c:pt idx="12">
                  <c:v>55.84016679036681</c:v>
                </c:pt>
                <c:pt idx="13">
                  <c:v>44.25858572344307</c:v>
                </c:pt>
                <c:pt idx="14">
                  <c:v>52.86439564359732</c:v>
                </c:pt>
                <c:pt idx="15">
                  <c:v>55.347838941753935</c:v>
                </c:pt>
                <c:pt idx="16">
                  <c:v>47.46992757917114</c:v>
                </c:pt>
                <c:pt idx="17">
                  <c:v>37.93384426444272</c:v>
                </c:pt>
                <c:pt idx="18">
                  <c:v>51.0010117273626</c:v>
                </c:pt>
                <c:pt idx="19">
                  <c:v>36.91498297775562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47-94a5-624f-4c1b178e7c6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47-94a5-624f-4c1b178e7c6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47-94a5-624f-4c1b178e7c6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47-94a5-624f-4c1b178e7c6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47-94a5-624f-4c1b178e7c6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47-94a5-624f-4c1b178e7c6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47-94a5-624f-4c1b178e7c6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47-94a5-624f-4c1b178e7c6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47-94a5-624f-4c1b178e7c6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47-94a5-624f-4c1b178e7c6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47-94a5-624f-4c1b178e7c6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47-94a5-624f-4c1b178e7c6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47-94a5-624f-4c1b178e7c6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47-94a5-624f-4c1b178e7c6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47-94a5-624f-4c1b178e7c6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47-94a5-624f-4c1b178e7c6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47-94a5-624f-4c1b178e7c6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47-94a5-624f-4c1b178e7c6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47-94a5-624f-4c1b178e7c6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47-94a5-624f-4c1b178e7c6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22.281717883782722</c:v>
                </c:pt>
                <c:pt idx="1">
                  <c:v>30.963534736936857</c:v>
                </c:pt>
                <c:pt idx="2">
                  <c:v>37.27256066807866</c:v>
                </c:pt>
                <c:pt idx="3">
                  <c:v>30.46993575731253</c:v>
                </c:pt>
                <c:pt idx="4">
                  <c:v>23.095415417719952</c:v>
                </c:pt>
                <c:pt idx="5">
                  <c:v>43.2882901499196</c:v>
                </c:pt>
                <c:pt idx="6">
                  <c:v>31.99066825023333</c:v>
                </c:pt>
                <c:pt idx="7">
                  <c:v>34.026269139596714</c:v>
                </c:pt>
                <c:pt idx="8">
                  <c:v>26.954533351166234</c:v>
                </c:pt>
                <c:pt idx="9">
                  <c:v>29.862709212905585</c:v>
                </c:pt>
                <c:pt idx="10">
                  <c:v>37.00441175077737</c:v>
                </c:pt>
                <c:pt idx="11">
                  <c:v>27.006144273891028</c:v>
                </c:pt>
                <c:pt idx="12">
                  <c:v>25.06867260692396</c:v>
                </c:pt>
                <c:pt idx="13">
                  <c:v>34.19745964581142</c:v>
                </c:pt>
                <c:pt idx="14">
                  <c:v>24.665852217650436</c:v>
                </c:pt>
                <c:pt idx="15">
                  <c:v>48.97461602851868</c:v>
                </c:pt>
                <c:pt idx="16">
                  <c:v>36.174240835968426</c:v>
                </c:pt>
                <c:pt idx="17">
                  <c:v>34.53260049812587</c:v>
                </c:pt>
                <c:pt idx="18">
                  <c:v>35.981439441303515</c:v>
                </c:pt>
                <c:pt idx="19">
                  <c:v>49.70754660740682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f61-d5bd-0769-e3e6b6c53eb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f61-d5bd-0769-e3e6b6c53eb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f61-d5bd-0769-e3e6b6c53eb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f61-d5bd-0769-e3e6b6c53eb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f61-d5bd-0769-e3e6b6c53eb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f61-d5bd-0769-e3e6b6c53eb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f61-d5bd-0769-e3e6b6c53eb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f61-d5bd-0769-e3e6b6c53eb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f61-d5bd-0769-e3e6b6c53eb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f61-d5bd-0769-e3e6b6c53eb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f61-d5bd-0769-e3e6b6c53eb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f61-d5bd-0769-e3e6b6c53eb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f61-d5bd-0769-e3e6b6c53eb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f61-d5bd-0769-e3e6b6c53eb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f61-d5bd-0769-e3e6b6c53eb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f61-d5bd-0769-e3e6b6c53eb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f61-d5bd-0769-e3e6b6c53eb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f61-d5bd-0769-e3e6b6c53eb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f61-d5bd-0769-e3e6b6c53eb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f61-d5bd-0769-e3e6b6c53eb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53.43694655899018</c:v>
                </c:pt>
                <c:pt idx="1">
                  <c:v>41.570281426509</c:v>
                </c:pt>
                <c:pt idx="2">
                  <c:v>44.84489149879662</c:v>
                </c:pt>
                <c:pt idx="3">
                  <c:v>41.55139151635235</c:v>
                </c:pt>
                <c:pt idx="4">
                  <c:v>33.97692413646664</c:v>
                </c:pt>
                <c:pt idx="5">
                  <c:v>42.496649344594644</c:v>
                </c:pt>
                <c:pt idx="6">
                  <c:v>55.46913326562765</c:v>
                </c:pt>
                <c:pt idx="7">
                  <c:v>46.762509207869456</c:v>
                </c:pt>
                <c:pt idx="8">
                  <c:v>52.746818701199786</c:v>
                </c:pt>
                <c:pt idx="9">
                  <c:v>51.663557411682</c:v>
                </c:pt>
                <c:pt idx="10">
                  <c:v>52.63278477306559</c:v>
                </c:pt>
                <c:pt idx="11">
                  <c:v>46.45812090012645</c:v>
                </c:pt>
                <c:pt idx="12">
                  <c:v>40.49308856489854</c:v>
                </c:pt>
                <c:pt idx="13">
                  <c:v>42.27512804193712</c:v>
                </c:pt>
                <c:pt idx="14">
                  <c:v>63.02690968870497</c:v>
                </c:pt>
                <c:pt idx="15">
                  <c:v>44.32788565237562</c:v>
                </c:pt>
                <c:pt idx="16">
                  <c:v>58.89072309784093</c:v>
                </c:pt>
                <c:pt idx="17">
                  <c:v>44.91020989251818</c:v>
                </c:pt>
                <c:pt idx="18">
                  <c:v>54.31003179723445</c:v>
                </c:pt>
                <c:pt idx="19">
                  <c:v>39.879875163372624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80e-8e2e-b335-74fc59002f7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80e-8e2e-b335-74fc59002f7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80e-8e2e-b335-74fc59002f7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80e-8e2e-b335-74fc59002f7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80e-8e2e-b335-74fc59002f7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80e-8e2e-b335-74fc59002f7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80e-8e2e-b335-74fc59002f7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80e-8e2e-b335-74fc59002f7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80e-8e2e-b335-74fc59002f7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80e-8e2e-b335-74fc59002f7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80e-8e2e-b335-74fc59002f7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80e-8e2e-b335-74fc59002f7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80e-8e2e-b335-74fc59002f7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80e-8e2e-b335-74fc59002f7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80e-8e2e-b335-74fc59002f7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80e-8e2e-b335-74fc59002f7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80e-8e2e-b335-74fc59002f7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80e-8e2e-b335-74fc59002f7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80e-8e2e-b335-74fc59002f7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80e-8e2e-b335-74fc59002f7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57.1562961830663</c:v>
                </c:pt>
                <c:pt idx="1">
                  <c:v>45.11586005557421</c:v>
                </c:pt>
                <c:pt idx="2">
                  <c:v>48.91139652937795</c:v>
                </c:pt>
                <c:pt idx="3">
                  <c:v>46.498041814434444</c:v>
                </c:pt>
                <c:pt idx="4">
                  <c:v>56.41220708142126</c:v>
                </c:pt>
                <c:pt idx="5">
                  <c:v>49.17131753599982</c:v>
                </c:pt>
                <c:pt idx="6">
                  <c:v>44.43922006025116</c:v>
                </c:pt>
                <c:pt idx="7">
                  <c:v>45.11903273612635</c:v>
                </c:pt>
                <c:pt idx="8">
                  <c:v>49.083147069891346</c:v>
                </c:pt>
                <c:pt idx="9">
                  <c:v>57.01987595311706</c:v>
                </c:pt>
                <c:pt idx="10">
                  <c:v>54.64561992741438</c:v>
                </c:pt>
                <c:pt idx="11">
                  <c:v>55.64221727924649</c:v>
                </c:pt>
                <c:pt idx="12">
                  <c:v>48.87646263273584</c:v>
                </c:pt>
                <c:pt idx="13">
                  <c:v>48.526326814817075</c:v>
                </c:pt>
                <c:pt idx="14">
                  <c:v>69.34223313656102</c:v>
                </c:pt>
                <c:pt idx="15">
                  <c:v>54.50032797498423</c:v>
                </c:pt>
                <c:pt idx="16">
                  <c:v>42.42838280980077</c:v>
                </c:pt>
                <c:pt idx="17">
                  <c:v>56.6186659529264</c:v>
                </c:pt>
                <c:pt idx="18">
                  <c:v>48.10149738912408</c:v>
                </c:pt>
                <c:pt idx="19">
                  <c:v>59.40036921923445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3.1212340068841073</c:v>
                </c:pt>
                <c:pt idx="1">
                  <c:v>27.10500877537007</c:v>
                </c:pt>
                <c:pt idx="2">
                  <c:v>2.615727402570899</c:v>
                </c:pt>
                <c:pt idx="3">
                  <c:v>2.534970351895915</c:v>
                </c:pt>
                <c:pt idx="4">
                  <c:v>3.6073951503271244</c:v>
                </c:pt>
                <c:pt idx="5">
                  <c:v>4.258404815864338</c:v>
                </c:pt>
                <c:pt idx="6">
                  <c:v>14.320373846919427</c:v>
                </c:pt>
                <c:pt idx="7">
                  <c:v>12.316127912054668</c:v>
                </c:pt>
                <c:pt idx="8">
                  <c:v>2.565762031627923</c:v>
                </c:pt>
                <c:pt idx="9">
                  <c:v>2.4732622809731777</c:v>
                </c:pt>
                <c:pt idx="10">
                  <c:v>5.8522000079876655</c:v>
                </c:pt>
                <c:pt idx="11">
                  <c:v>4.385701065699905</c:v>
                </c:pt>
                <c:pt idx="12">
                  <c:v>2.8320533851301475</c:v>
                </c:pt>
                <c:pt idx="13">
                  <c:v>6.6845350403908474</c:v>
                </c:pt>
                <c:pt idx="14">
                  <c:v>2.436691250163578</c:v>
                </c:pt>
                <c:pt idx="15">
                  <c:v>2.1816745542840903</c:v>
                </c:pt>
                <c:pt idx="16">
                  <c:v>14.836558382698119</c:v>
                </c:pt>
                <c:pt idx="17">
                  <c:v>5.900219665542882</c:v>
                </c:pt>
                <c:pt idx="18">
                  <c:v>7.537911057870307</c:v>
                </c:pt>
                <c:pt idx="19">
                  <c:v>5.336927220096772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43e-ed14-058f-2c4ebbe816f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43e-ed14-058f-2c4ebbe816f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43e-ed14-058f-2c4ebbe816f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43e-ed14-058f-2c4ebbe816f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43e-ed14-058f-2c4ebbe816f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43e-ed14-058f-2c4ebbe816f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43e-ed14-058f-2c4ebbe816f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43e-ed14-058f-2c4ebbe816f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43e-ed14-058f-2c4ebbe816f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43e-ed14-058f-2c4ebbe816f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43e-ed14-058f-2c4ebbe816f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43e-ed14-058f-2c4ebbe816f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43e-ed14-058f-2c4ebbe816f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43e-ed14-058f-2c4ebbe816f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43e-ed14-058f-2c4ebbe816f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43e-ed14-058f-2c4ebbe816f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43e-ed14-058f-2c4ebbe816f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43e-ed14-058f-2c4ebbe816f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43e-ed14-058f-2c4ebbe816f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43e-ed14-058f-2c4ebbe816f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40.2994214477288</c:v>
                </c:pt>
                <c:pt idx="1">
                  <c:v>28.329092278370343</c:v>
                </c:pt>
                <c:pt idx="2">
                  <c:v>68.25834879838499</c:v>
                </c:pt>
                <c:pt idx="3">
                  <c:v>39.30370238841553</c:v>
                </c:pt>
                <c:pt idx="4">
                  <c:v>46.86038348306963</c:v>
                </c:pt>
                <c:pt idx="5">
                  <c:v>51.406073884209356</c:v>
                </c:pt>
                <c:pt idx="6">
                  <c:v>40.202220030534654</c:v>
                </c:pt>
                <c:pt idx="7">
                  <c:v>61.3086073401559</c:v>
                </c:pt>
                <c:pt idx="8">
                  <c:v>56.40515940891871</c:v>
                </c:pt>
                <c:pt idx="9">
                  <c:v>42.828179843202896</c:v>
                </c:pt>
                <c:pt idx="10">
                  <c:v>45.513964046287086</c:v>
                </c:pt>
                <c:pt idx="11">
                  <c:v>58.63155243061595</c:v>
                </c:pt>
                <c:pt idx="12">
                  <c:v>53.62472894885069</c:v>
                </c:pt>
                <c:pt idx="13">
                  <c:v>31.745021265738615</c:v>
                </c:pt>
                <c:pt idx="14">
                  <c:v>37.153826057008125</c:v>
                </c:pt>
                <c:pt idx="15">
                  <c:v>40.516728677560806</c:v>
                </c:pt>
                <c:pt idx="16">
                  <c:v>37.257179844803126</c:v>
                </c:pt>
                <c:pt idx="17">
                  <c:v>41.453115127802825</c:v>
                </c:pt>
                <c:pt idx="18">
                  <c:v>53.987207531537315</c:v>
                </c:pt>
                <c:pt idx="19">
                  <c:v>25.457202551782004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2d-b0ef-99d7-a43b3aa667b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2d-b0ef-99d7-a43b3aa667b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2d-b0ef-99d7-a43b3aa667b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12d-b0ef-99d7-a43b3aa667b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12d-b0ef-99d7-a43b3aa667b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12d-b0ef-99d7-a43b3aa667b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12d-b0ef-99d7-a43b3aa667b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12d-b0ef-99d7-a43b3aa667b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12d-b0ef-99d7-a43b3aa667b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12d-b0ef-99d7-a43b3aa667b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12d-b0ef-99d7-a43b3aa667b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12d-b0ef-99d7-a43b3aa667b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12d-b0ef-99d7-a43b3aa667b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12d-b0ef-99d7-a43b3aa667b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12d-b0ef-99d7-a43b3aa667b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12d-b0ef-99d7-a43b3aa667b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12d-b0ef-99d7-a43b3aa667b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12d-b0ef-99d7-a43b3aa667b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12d-b0ef-99d7-a43b3aa667b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12d-b0ef-99d7-a43b3aa667b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3.083165132628579</c:v>
                </c:pt>
                <c:pt idx="1">
                  <c:v>2.801945698169802</c:v>
                </c:pt>
                <c:pt idx="2">
                  <c:v>11.99406226950275</c:v>
                </c:pt>
                <c:pt idx="3">
                  <c:v>4.428383202653521</c:v>
                </c:pt>
                <c:pt idx="4">
                  <c:v>27.119778697266746</c:v>
                </c:pt>
                <c:pt idx="5">
                  <c:v>2.565762031627923</c:v>
                </c:pt>
                <c:pt idx="6">
                  <c:v>6.20731593355484</c:v>
                </c:pt>
                <c:pt idx="7">
                  <c:v>2.8996353382003974</c:v>
                </c:pt>
                <c:pt idx="8">
                  <c:v>6.262940128053276</c:v>
                </c:pt>
                <c:pt idx="9">
                  <c:v>3.0755617272851556</c:v>
                </c:pt>
                <c:pt idx="10">
                  <c:v>4.09328946600947</c:v>
                </c:pt>
                <c:pt idx="11">
                  <c:v>7.950034473263649</c:v>
                </c:pt>
                <c:pt idx="12">
                  <c:v>2.8510350794460075</c:v>
                </c:pt>
                <c:pt idx="13">
                  <c:v>2.611470564891744</c:v>
                </c:pt>
                <c:pt idx="14">
                  <c:v>28.970634471623885</c:v>
                </c:pt>
                <c:pt idx="15">
                  <c:v>2.534970351895915</c:v>
                </c:pt>
                <c:pt idx="16">
                  <c:v>4.151430384375864</c:v>
                </c:pt>
                <c:pt idx="17">
                  <c:v>6.568015117663498</c:v>
                </c:pt>
                <c:pt idx="18">
                  <c:v>3.9863805735849116</c:v>
                </c:pt>
                <c:pt idx="19">
                  <c:v>3.1212340068841073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6c-b67c-0083-67a42954685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6c-b67c-0083-67a42954685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6c-b67c-0083-67a42954685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16c-b67c-0083-67a42954685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16c-b67c-0083-67a42954685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6c-b67c-0083-67a42954685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16c-b67c-0083-67a42954685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16c-b67c-0083-67a42954685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16c-b67c-0083-67a42954685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16c-b67c-0083-67a42954685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16c-b67c-0083-67a42954685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16c-b67c-0083-67a42954685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16c-b67c-0083-67a42954685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16c-b67c-0083-67a42954685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16c-b67c-0083-67a42954685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16c-b67c-0083-67a42954685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16c-b67c-0083-67a42954685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16c-b67c-0083-67a42954685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16c-b67c-0083-67a42954685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16c-b67c-0083-67a42954685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3.0249353446161953</c:v>
                </c:pt>
                <c:pt idx="1">
                  <c:v>9.115948943446384</c:v>
                </c:pt>
                <c:pt idx="2">
                  <c:v>7.853652368681036</c:v>
                </c:pt>
                <c:pt idx="3">
                  <c:v>3.7381621696534033</c:v>
                </c:pt>
                <c:pt idx="4">
                  <c:v>5.359609478690252</c:v>
                </c:pt>
                <c:pt idx="5">
                  <c:v>6.95204871595829</c:v>
                </c:pt>
                <c:pt idx="6">
                  <c:v>6.711828125274164</c:v>
                </c:pt>
                <c:pt idx="7">
                  <c:v>8.090303218673338</c:v>
                </c:pt>
                <c:pt idx="8">
                  <c:v>6.924560122575553</c:v>
                </c:pt>
                <c:pt idx="9">
                  <c:v>6.61508292657694</c:v>
                </c:pt>
                <c:pt idx="10">
                  <c:v>8.86769690979227</c:v>
                </c:pt>
                <c:pt idx="11">
                  <c:v>8.569382185815336</c:v>
                </c:pt>
                <c:pt idx="12">
                  <c:v>11.014361015595108</c:v>
                </c:pt>
                <c:pt idx="13">
                  <c:v>7.61532515629109</c:v>
                </c:pt>
                <c:pt idx="14">
                  <c:v>13.598071083905406</c:v>
                </c:pt>
                <c:pt idx="15">
                  <c:v>7.576984510699491</c:v>
                </c:pt>
                <c:pt idx="16">
                  <c:v>12.696768523526673</c:v>
                </c:pt>
                <c:pt idx="17">
                  <c:v>7.723158288271772</c:v>
                </c:pt>
                <c:pt idx="18">
                  <c:v>3.926921111161107</c:v>
                </c:pt>
                <c:pt idx="19">
                  <c:v>68.70479041579921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65a-083f-89f2-167f6610002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65a-083f-89f2-167f6610002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65a-083f-89f2-167f6610002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65a-083f-89f2-167f6610002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65a-083f-89f2-167f6610002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65a-083f-89f2-167f6610002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65a-083f-89f2-167f6610002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65a-083f-89f2-167f6610002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65a-083f-89f2-167f6610002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65a-083f-89f2-167f6610002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65a-083f-89f2-167f6610002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65a-083f-89f2-167f6610002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65a-083f-89f2-167f6610002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65a-083f-89f2-167f6610002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65a-083f-89f2-167f6610002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65a-083f-89f2-167f6610002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65a-083f-89f2-167f6610002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65a-083f-89f2-167f6610002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65a-083f-89f2-167f6610002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65a-083f-89f2-167f6610002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67.08759836538768</c:v>
                </c:pt>
                <c:pt idx="1">
                  <c:v>53.64595859220975</c:v>
                </c:pt>
                <c:pt idx="2">
                  <c:v>40.53327991884917</c:v>
                </c:pt>
                <c:pt idx="3">
                  <c:v>27.854919557828097</c:v>
                </c:pt>
                <c:pt idx="4">
                  <c:v>76.20171853475715</c:v>
                </c:pt>
                <c:pt idx="5">
                  <c:v>23.861011760939444</c:v>
                </c:pt>
                <c:pt idx="6">
                  <c:v>39.47125653677213</c:v>
                </c:pt>
                <c:pt idx="7">
                  <c:v>37.61440590261146</c:v>
                </c:pt>
                <c:pt idx="8">
                  <c:v>61.50768573645549</c:v>
                </c:pt>
                <c:pt idx="9">
                  <c:v>56.707942457885856</c:v>
                </c:pt>
                <c:pt idx="10">
                  <c:v>28.5914895068159</c:v>
                </c:pt>
                <c:pt idx="11">
                  <c:v>31.90647795310304</c:v>
                </c:pt>
                <c:pt idx="12">
                  <c:v>47.892510292085014</c:v>
                </c:pt>
                <c:pt idx="13">
                  <c:v>65.49827096171187</c:v>
                </c:pt>
                <c:pt idx="14">
                  <c:v>33.628986789354705</c:v>
                </c:pt>
                <c:pt idx="15">
                  <c:v>49.82472335008723</c:v>
                </c:pt>
                <c:pt idx="16">
                  <c:v>53.69316203323668</c:v>
                </c:pt>
                <c:pt idx="17">
                  <c:v>80.75448656323208</c:v>
                </c:pt>
                <c:pt idx="18">
                  <c:v>38.030513622102845</c:v>
                </c:pt>
                <c:pt idx="19">
                  <c:v>8.165203472923862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527-5306-b0d4-6bccae33340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527-5306-b0d4-6bccae33340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527-5306-b0d4-6bccae33340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527-5306-b0d4-6bccae33340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527-5306-b0d4-6bccae33340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527-5306-b0d4-6bccae33340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527-5306-b0d4-6bccae33340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527-5306-b0d4-6bccae33340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527-5306-b0d4-6bccae33340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527-5306-b0d4-6bccae33340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527-5306-b0d4-6bccae33340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527-5306-b0d4-6bccae33340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527-5306-b0d4-6bccae33340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527-5306-b0d4-6bccae33340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527-5306-b0d4-6bccae33340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527-5306-b0d4-6bccae33340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527-5306-b0d4-6bccae33340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527-5306-b0d4-6bccae33340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527-5306-b0d4-6bccae33340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527-5306-b0d4-6bccae33340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53.60705213736989</c:v>
                </c:pt>
                <c:pt idx="1">
                  <c:v>13.738223159215432</c:v>
                </c:pt>
                <c:pt idx="2">
                  <c:v>82.88167422189697</c:v>
                </c:pt>
                <c:pt idx="3">
                  <c:v>35.6047113701639</c:v>
                </c:pt>
                <c:pt idx="4">
                  <c:v>54.93370745854508</c:v>
                </c:pt>
                <c:pt idx="5">
                  <c:v>81.41898897277402</c:v>
                </c:pt>
                <c:pt idx="6">
                  <c:v>43.52435581289816</c:v>
                </c:pt>
                <c:pt idx="7">
                  <c:v>27.596179196383208</c:v>
                </c:pt>
                <c:pt idx="8">
                  <c:v>35.38973023175233</c:v>
                </c:pt>
                <c:pt idx="9">
                  <c:v>54.70598477366505</c:v>
                </c:pt>
                <c:pt idx="10">
                  <c:v>49.19954719033595</c:v>
                </c:pt>
                <c:pt idx="11">
                  <c:v>41.311141432062726</c:v>
                </c:pt>
                <c:pt idx="12">
                  <c:v>62.03140988229825</c:v>
                </c:pt>
                <c:pt idx="13">
                  <c:v>67.0181174297457</c:v>
                </c:pt>
                <c:pt idx="14">
                  <c:v>52.70996473177117</c:v>
                </c:pt>
                <c:pt idx="15">
                  <c:v>79.12630113819883</c:v>
                </c:pt>
                <c:pt idx="16">
                  <c:v>34.2535510171198</c:v>
                </c:pt>
                <c:pt idx="17">
                  <c:v>26.26676713247599</c:v>
                </c:pt>
                <c:pt idx="18">
                  <c:v>40.49324703209999</c:v>
                </c:pt>
                <c:pt idx="19">
                  <c:v>36.52380263380355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66.93919850598532</c:v>
                </c:pt>
                <c:pt idx="1">
                  <c:v>66.06151852587537</c:v>
                </c:pt>
                <c:pt idx="2">
                  <c:v>63.14776953782728</c:v>
                </c:pt>
                <c:pt idx="3">
                  <c:v>62.35187051412247</c:v>
                </c:pt>
                <c:pt idx="4">
                  <c:v>59.638255956765995</c:v>
                </c:pt>
                <c:pt idx="5">
                  <c:v>58.13146167116423</c:v>
                </c:pt>
                <c:pt idx="6">
                  <c:v>56.03595644859518</c:v>
                </c:pt>
                <c:pt idx="7">
                  <c:v>54.53800658200231</c:v>
                </c:pt>
                <c:pt idx="8">
                  <c:v>53.526496895054585</c:v>
                </c:pt>
                <c:pt idx="9">
                  <c:v>49.25089371800906</c:v>
                </c:pt>
                <c:pt idx="10">
                  <c:v>48.94082235109667</c:v>
                </c:pt>
                <c:pt idx="11">
                  <c:v>48.896548007248576</c:v>
                </c:pt>
                <c:pt idx="12">
                  <c:v>47.94744008039277</c:v>
                </c:pt>
                <c:pt idx="13">
                  <c:v>47.933753070449356</c:v>
                </c:pt>
                <c:pt idx="14">
                  <c:v>47.799475546847056</c:v>
                </c:pt>
                <c:pt idx="15">
                  <c:v>45.487218303060615</c:v>
                </c:pt>
                <c:pt idx="16">
                  <c:v>44.992855978878836</c:v>
                </c:pt>
                <c:pt idx="17">
                  <c:v>44.55387304394049</c:v>
                </c:pt>
                <c:pt idx="18">
                  <c:v>44.423253924111556</c:v>
                </c:pt>
                <c:pt idx="19">
                  <c:v>43.00614871842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12.945096098330223</c:v>
                </c:pt>
                <c:pt idx="2">
                  <c:v>12.707098573465183</c:v>
                </c:pt>
                <c:pt idx="3">
                  <c:v>7.576984510699491</c:v>
                </c:pt>
                <c:pt idx="4">
                  <c:v>6.785341417689504</c:v>
                </c:pt>
                <c:pt idx="5">
                  <c:v>9.398632375111132</c:v>
                </c:pt>
                <c:pt idx="6">
                  <c:v>6.067349456524676</c:v>
                </c:pt>
                <c:pt idx="7">
                  <c:v>2.8916628362740706</c:v>
                </c:pt>
                <c:pt idx="8">
                  <c:v>6.95204871595829</c:v>
                </c:pt>
                <c:pt idx="9">
                  <c:v>4.451643760433537</c:v>
                </c:pt>
                <c:pt idx="10">
                  <c:v>4.687478262198342</c:v>
                </c:pt>
                <c:pt idx="11">
                  <c:v>38.201242750594105</c:v>
                </c:pt>
                <c:pt idx="12">
                  <c:v>6.5066604895971825</c:v>
                </c:pt>
                <c:pt idx="13">
                  <c:v>15.384758393522361</c:v>
                </c:pt>
                <c:pt idx="14">
                  <c:v>6.405233998153418</c:v>
                </c:pt>
                <c:pt idx="15">
                  <c:v>12.351161971714973</c:v>
                </c:pt>
                <c:pt idx="16">
                  <c:v>2.504391779495822</c:v>
                </c:pt>
                <c:pt idx="17">
                  <c:v>9.438690227669866</c:v>
                </c:pt>
                <c:pt idx="18">
                  <c:v>4.968259376980794</c:v>
                </c:pt>
                <c:pt idx="19">
                  <c:v>3.307822377107134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57.59469138118501</c:v>
                </c:pt>
                <c:pt idx="1">
                  <c:v>32.756932655062535</c:v>
                </c:pt>
                <c:pt idx="2">
                  <c:v>44.25858572344307</c:v>
                </c:pt>
                <c:pt idx="3">
                  <c:v>59.76354882560624</c:v>
                </c:pt>
                <c:pt idx="4">
                  <c:v>60.173126656446414</c:v>
                </c:pt>
                <c:pt idx="5">
                  <c:v>49.51120223564729</c:v>
                </c:pt>
                <c:pt idx="6">
                  <c:v>46.70003942535918</c:v>
                </c:pt>
                <c:pt idx="7">
                  <c:v>51.10564501708773</c:v>
                </c:pt>
                <c:pt idx="8">
                  <c:v>49.82149981019187</c:v>
                </c:pt>
                <c:pt idx="9">
                  <c:v>48.06951401882649</c:v>
                </c:pt>
                <c:pt idx="10">
                  <c:v>37.93384426444272</c:v>
                </c:pt>
                <c:pt idx="11">
                  <c:v>50.46662446394455</c:v>
                </c:pt>
                <c:pt idx="12">
                  <c:v>64.25868642607816</c:v>
                </c:pt>
                <c:pt idx="13">
                  <c:v>38.30983656807277</c:v>
                </c:pt>
                <c:pt idx="14">
                  <c:v>56.391624051313684</c:v>
                </c:pt>
                <c:pt idx="15">
                  <c:v>50.312170167369295</c:v>
                </c:pt>
                <c:pt idx="16">
                  <c:v>48.396671607683174</c:v>
                </c:pt>
                <c:pt idx="17">
                  <c:v>47.5034790660825</c:v>
                </c:pt>
                <c:pt idx="18">
                  <c:v>36.91498297775562</c:v>
                </c:pt>
                <c:pt idx="19">
                  <c:v>34.139689548632575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8.165203472923862</c:v>
                </c:pt>
                <c:pt idx="1">
                  <c:v>41.03399867081011</c:v>
                </c:pt>
                <c:pt idx="2">
                  <c:v>39.19126986984746</c:v>
                </c:pt>
                <c:pt idx="3">
                  <c:v>49.82472335008723</c:v>
                </c:pt>
                <c:pt idx="4">
                  <c:v>32.08905304824606</c:v>
                </c:pt>
                <c:pt idx="5">
                  <c:v>41.32315203787832</c:v>
                </c:pt>
                <c:pt idx="6">
                  <c:v>37.00560588637966</c:v>
                </c:pt>
                <c:pt idx="7">
                  <c:v>58.658553678512796</c:v>
                </c:pt>
                <c:pt idx="8">
                  <c:v>23.861011760939444</c:v>
                </c:pt>
                <c:pt idx="9">
                  <c:v>52.197806222303285</c:v>
                </c:pt>
                <c:pt idx="10">
                  <c:v>61.26081542097696</c:v>
                </c:pt>
                <c:pt idx="11">
                  <c:v>41.3053616684925</c:v>
                </c:pt>
                <c:pt idx="12">
                  <c:v>71.8712285079899</c:v>
                </c:pt>
                <c:pt idx="13">
                  <c:v>64.42429765789629</c:v>
                </c:pt>
                <c:pt idx="14">
                  <c:v>38.65000326129323</c:v>
                </c:pt>
                <c:pt idx="15">
                  <c:v>53.98847385934829</c:v>
                </c:pt>
                <c:pt idx="16">
                  <c:v>65.61773307574866</c:v>
                </c:pt>
                <c:pt idx="17">
                  <c:v>30.640129017037392</c:v>
                </c:pt>
                <c:pt idx="18">
                  <c:v>57.73513842679927</c:v>
                </c:pt>
                <c:pt idx="19">
                  <c:v>32.32437271774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36.52380263380355</c:v>
                </c:pt>
                <c:pt idx="1">
                  <c:v>73.45814545769001</c:v>
                </c:pt>
                <c:pt idx="2">
                  <c:v>43.27709084960526</c:v>
                </c:pt>
                <c:pt idx="3">
                  <c:v>79.12630113819883</c:v>
                </c:pt>
                <c:pt idx="4">
                  <c:v>73.42426523826703</c:v>
                </c:pt>
                <c:pt idx="5">
                  <c:v>32.0863327020332</c:v>
                </c:pt>
                <c:pt idx="6">
                  <c:v>14.779967522172013</c:v>
                </c:pt>
                <c:pt idx="7">
                  <c:v>75.21333782022373</c:v>
                </c:pt>
                <c:pt idx="8">
                  <c:v>81.41898897277402</c:v>
                </c:pt>
                <c:pt idx="9">
                  <c:v>84.07031621457868</c:v>
                </c:pt>
                <c:pt idx="10">
                  <c:v>55.9137742610636</c:v>
                </c:pt>
                <c:pt idx="11">
                  <c:v>64.71201575794782</c:v>
                </c:pt>
                <c:pt idx="12">
                  <c:v>71.29933192159238</c:v>
                </c:pt>
                <c:pt idx="13">
                  <c:v>60.75372518915222</c:v>
                </c:pt>
                <c:pt idx="14">
                  <c:v>38.422942783887926</c:v>
                </c:pt>
                <c:pt idx="15">
                  <c:v>51.37471785113885</c:v>
                </c:pt>
                <c:pt idx="16">
                  <c:v>78.60125541657554</c:v>
                </c:pt>
                <c:pt idx="17">
                  <c:v>50.317592604924755</c:v>
                </c:pt>
                <c:pt idx="18">
                  <c:v>65.98787331165902</c:v>
                </c:pt>
                <c:pt idx="19">
                  <c:v>70.87423402850087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49.14595466342883</c:v>
                </c:pt>
                <c:pt idx="2">
                  <c:v>49.064422453234144</c:v>
                </c:pt>
                <c:pt idx="3">
                  <c:v>48.97461602851868</c:v>
                </c:pt>
                <c:pt idx="4">
                  <c:v>47.82397430504632</c:v>
                </c:pt>
                <c:pt idx="5">
                  <c:v>47.70661718899994</c:v>
                </c:pt>
                <c:pt idx="6">
                  <c:v>46.27910037867643</c:v>
                </c:pt>
                <c:pt idx="7">
                  <c:v>43.804394480565165</c:v>
                </c:pt>
                <c:pt idx="8">
                  <c:v>43.2882901499196</c:v>
                </c:pt>
                <c:pt idx="9">
                  <c:v>42.82761339937723</c:v>
                </c:pt>
                <c:pt idx="10">
                  <c:v>42.662205871426096</c:v>
                </c:pt>
                <c:pt idx="11">
                  <c:v>41.110179421675966</c:v>
                </c:pt>
                <c:pt idx="12">
                  <c:v>40.8773099237419</c:v>
                </c:pt>
                <c:pt idx="13">
                  <c:v>40.65639845809217</c:v>
                </c:pt>
                <c:pt idx="14">
                  <c:v>40.55984240771452</c:v>
                </c:pt>
                <c:pt idx="15">
                  <c:v>40.45796601295078</c:v>
                </c:pt>
                <c:pt idx="16">
                  <c:v>40.380802750567725</c:v>
                </c:pt>
                <c:pt idx="17">
                  <c:v>40.06502433385143</c:v>
                </c:pt>
                <c:pt idx="18">
                  <c:v>39.232574436703004</c:v>
                </c:pt>
                <c:pt idx="19">
                  <c:v>39.141001904058534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普通外科</c:v>
                </c:pt>
                <c:pt idx="2">
                  <c:v>微创骨科</c:v>
                </c:pt>
                <c:pt idx="3">
                  <c:v>小儿推拿科</c:v>
                </c:pt>
                <c:pt idx="4">
                  <c:v>妇科妇二科合并</c:v>
                </c:pt>
                <c:pt idx="5">
                  <c:v>老年医学科</c:v>
                </c:pt>
                <c:pt idx="6">
                  <c:v>妇科</c:v>
                </c:pt>
                <c:pt idx="7">
                  <c:v>美容皮肤科</c:v>
                </c:pt>
                <c:pt idx="8">
                  <c:v>肝病科</c:v>
                </c:pt>
                <c:pt idx="9">
                  <c:v>显微骨科</c:v>
                </c:pt>
                <c:pt idx="10">
                  <c:v>创伤骨科</c:v>
                </c:pt>
                <c:pt idx="11">
                  <c:v>消化内科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脑病二科</c:v>
                </c:pt>
                <c:pt idx="18">
                  <c:v>男科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43.00614871842</c:v>
                </c:pt>
                <c:pt idx="1">
                  <c:v>33.32276239060627</c:v>
                </c:pt>
                <c:pt idx="2">
                  <c:v>22.407384338102126</c:v>
                </c:pt>
                <c:pt idx="3">
                  <c:v>45.487218303060615</c:v>
                </c:pt>
                <c:pt idx="4">
                  <c:v>41.66732171374692</c:v>
                </c:pt>
                <c:pt idx="5">
                  <c:v>40.422516199617206</c:v>
                </c:pt>
                <c:pt idx="6">
                  <c:v>34.95524542499531</c:v>
                </c:pt>
                <c:pt idx="7">
                  <c:v>32.125635567143384</c:v>
                </c:pt>
                <c:pt idx="8">
                  <c:v>58.13146167116423</c:v>
                </c:pt>
                <c:pt idx="9">
                  <c:v>39.134679092478144</c:v>
                </c:pt>
                <c:pt idx="10">
                  <c:v>30.656399249955825</c:v>
                </c:pt>
                <c:pt idx="11">
                  <c:v>40.56735562646109</c:v>
                </c:pt>
                <c:pt idx="12">
                  <c:v>27.98678379288567</c:v>
                </c:pt>
                <c:pt idx="13">
                  <c:v>5.798534637505888</c:v>
                </c:pt>
                <c:pt idx="14">
                  <c:v>42.23019546288853</c:v>
                </c:pt>
                <c:pt idx="15">
                  <c:v>19.738464617298295</c:v>
                </c:pt>
                <c:pt idx="16">
                  <c:v>38.132426648302996</c:v>
                </c:pt>
                <c:pt idx="17">
                  <c:v>22.931401800047592</c:v>
                </c:pt>
                <c:pt idx="18">
                  <c:v>35.56735721181427</c:v>
                </c:pt>
                <c:pt idx="19">
                  <c:v>30.001945145775107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24.419036201195524</c:v>
                </c:pt>
                <c:pt idx="2">
                  <c:v>27.3903347083078</c:v>
                </c:pt>
                <c:pt idx="3">
                  <c:v>11.369520715796906</c:v>
                </c:pt>
                <c:pt idx="4">
                  <c:v>31.777852258321268</c:v>
                </c:pt>
                <c:pt idx="5">
                  <c:v>17.10989213569949</c:v>
                </c:pt>
                <c:pt idx="6">
                  <c:v>49.56633772292795</c:v>
                </c:pt>
                <c:pt idx="7">
                  <c:v>13.801289486162043</c:v>
                </c:pt>
                <c:pt idx="8">
                  <c:v>26.176324505900375</c:v>
                </c:pt>
                <c:pt idx="9">
                  <c:v>36.73039834398852</c:v>
                </c:pt>
                <c:pt idx="10">
                  <c:v>23.472499112381033</c:v>
                </c:pt>
                <c:pt idx="11">
                  <c:v>30.328450696220347</c:v>
                </c:pt>
                <c:pt idx="12">
                  <c:v>11.95235514547007</c:v>
                </c:pt>
                <c:pt idx="13">
                  <c:v>18.33610664214498</c:v>
                </c:pt>
                <c:pt idx="14">
                  <c:v>23.816273822459845</c:v>
                </c:pt>
                <c:pt idx="15">
                  <c:v>13.98373620564061</c:v>
                </c:pt>
                <c:pt idx="16">
                  <c:v>29.459536809021706</c:v>
                </c:pt>
                <c:pt idx="17">
                  <c:v>14.000337332314192</c:v>
                </c:pt>
                <c:pt idx="18">
                  <c:v>22.0448919726108</c:v>
                </c:pt>
                <c:pt idx="19">
                  <c:v>31.27919446457065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57.59469138118501</c:v>
                </c:pt>
                <c:pt idx="1">
                  <c:v>52.86439564359732</c:v>
                </c:pt>
                <c:pt idx="2">
                  <c:v>49.30290558358022</c:v>
                </c:pt>
                <c:pt idx="3">
                  <c:v>47.46992757917114</c:v>
                </c:pt>
                <c:pt idx="4">
                  <c:v>64.25868642607816</c:v>
                </c:pt>
                <c:pt idx="5">
                  <c:v>55.68854823453013</c:v>
                </c:pt>
                <c:pt idx="6">
                  <c:v>32.756932655062535</c:v>
                </c:pt>
                <c:pt idx="7">
                  <c:v>52.69354294989201</c:v>
                </c:pt>
                <c:pt idx="8">
                  <c:v>66.06429905200193</c:v>
                </c:pt>
                <c:pt idx="9">
                  <c:v>46.70003942535918</c:v>
                </c:pt>
                <c:pt idx="10">
                  <c:v>61.20243356534295</c:v>
                </c:pt>
                <c:pt idx="11">
                  <c:v>50.312170167369295</c:v>
                </c:pt>
                <c:pt idx="12">
                  <c:v>41.4830690333164</c:v>
                </c:pt>
                <c:pt idx="13">
                  <c:v>45.61674581611402</c:v>
                </c:pt>
                <c:pt idx="14">
                  <c:v>41.256609093184814</c:v>
                </c:pt>
                <c:pt idx="15">
                  <c:v>33.90944628974758</c:v>
                </c:pt>
                <c:pt idx="16">
                  <c:v>34.139689548632575</c:v>
                </c:pt>
                <c:pt idx="17">
                  <c:v>51.0010117273626</c:v>
                </c:pt>
                <c:pt idx="18">
                  <c:v>49.359238255408485</c:v>
                </c:pt>
                <c:pt idx="19">
                  <c:v>56.391624051313684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47.82397430504632</c:v>
                </c:pt>
                <c:pt idx="1">
                  <c:v>24.665852217650436</c:v>
                </c:pt>
                <c:pt idx="2">
                  <c:v>42.662205871426096</c:v>
                </c:pt>
                <c:pt idx="3">
                  <c:v>36.174240835968426</c:v>
                </c:pt>
                <c:pt idx="4">
                  <c:v>40.45796601295078</c:v>
                </c:pt>
                <c:pt idx="5">
                  <c:v>40.8773099237419</c:v>
                </c:pt>
                <c:pt idx="6">
                  <c:v>30.837964350363134</c:v>
                </c:pt>
                <c:pt idx="7">
                  <c:v>36.26376469265193</c:v>
                </c:pt>
                <c:pt idx="8">
                  <c:v>49.064422453234144</c:v>
                </c:pt>
                <c:pt idx="9">
                  <c:v>41.110179421675966</c:v>
                </c:pt>
                <c:pt idx="10">
                  <c:v>33.67827849679824</c:v>
                </c:pt>
                <c:pt idx="11">
                  <c:v>31.99066825023333</c:v>
                </c:pt>
                <c:pt idx="12">
                  <c:v>40.380802750567725</c:v>
                </c:pt>
                <c:pt idx="13">
                  <c:v>29.493283246551304</c:v>
                </c:pt>
                <c:pt idx="14">
                  <c:v>29.983685750030112</c:v>
                </c:pt>
                <c:pt idx="15">
                  <c:v>37.89319201512242</c:v>
                </c:pt>
                <c:pt idx="16">
                  <c:v>12.904975272422053</c:v>
                </c:pt>
                <c:pt idx="17">
                  <c:v>35.981439441303515</c:v>
                </c:pt>
                <c:pt idx="18">
                  <c:v>36.8784068762592</c:v>
                </c:pt>
                <c:pt idx="19">
                  <c:v>22.281717883782722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49.97767686858323</c:v>
                </c:pt>
                <c:pt idx="1">
                  <c:v>69.34223313656102</c:v>
                </c:pt>
                <c:pt idx="2">
                  <c:v>56.55054191926888</c:v>
                </c:pt>
                <c:pt idx="3">
                  <c:v>42.42838280980077</c:v>
                </c:pt>
                <c:pt idx="4">
                  <c:v>50.95703732709713</c:v>
                </c:pt>
                <c:pt idx="5">
                  <c:v>54.21810973411233</c:v>
                </c:pt>
                <c:pt idx="6">
                  <c:v>60.43719806058585</c:v>
                </c:pt>
                <c:pt idx="7">
                  <c:v>46.03698970810634</c:v>
                </c:pt>
                <c:pt idx="8">
                  <c:v>53.71186318903082</c:v>
                </c:pt>
                <c:pt idx="9">
                  <c:v>50.05791610271096</c:v>
                </c:pt>
                <c:pt idx="10">
                  <c:v>46.4015894796873</c:v>
                </c:pt>
                <c:pt idx="11">
                  <c:v>44.43922006025116</c:v>
                </c:pt>
                <c:pt idx="12">
                  <c:v>46.86286532383698</c:v>
                </c:pt>
                <c:pt idx="13">
                  <c:v>53.922528723766234</c:v>
                </c:pt>
                <c:pt idx="14">
                  <c:v>64.83374586934163</c:v>
                </c:pt>
                <c:pt idx="15">
                  <c:v>53.23501592613627</c:v>
                </c:pt>
                <c:pt idx="16">
                  <c:v>47.01921890194114</c:v>
                </c:pt>
                <c:pt idx="17">
                  <c:v>48.10149738912408</c:v>
                </c:pt>
                <c:pt idx="18">
                  <c:v>54.366166936108044</c:v>
                </c:pt>
                <c:pt idx="19">
                  <c:v>57.1562961830663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52.197262797023996</c:v>
                </c:pt>
                <c:pt idx="1">
                  <c:v>37.153826057008125</c:v>
                </c:pt>
                <c:pt idx="2">
                  <c:v>47.851870898101055</c:v>
                </c:pt>
                <c:pt idx="3">
                  <c:v>37.257179844803126</c:v>
                </c:pt>
                <c:pt idx="4">
                  <c:v>48.919182050263025</c:v>
                </c:pt>
                <c:pt idx="5">
                  <c:v>59.32281828373668</c:v>
                </c:pt>
                <c:pt idx="6">
                  <c:v>42.40460560558918</c:v>
                </c:pt>
                <c:pt idx="7">
                  <c:v>50.091615643806826</c:v>
                </c:pt>
                <c:pt idx="8">
                  <c:v>25.945396756728982</c:v>
                </c:pt>
                <c:pt idx="9">
                  <c:v>47.37216783474846</c:v>
                </c:pt>
                <c:pt idx="10">
                  <c:v>47.23218669228355</c:v>
                </c:pt>
                <c:pt idx="11">
                  <c:v>40.202220030534654</c:v>
                </c:pt>
                <c:pt idx="12">
                  <c:v>52.45423842326716</c:v>
                </c:pt>
                <c:pt idx="13">
                  <c:v>52.34305166098097</c:v>
                </c:pt>
                <c:pt idx="14">
                  <c:v>38.1041936487541</c:v>
                </c:pt>
                <c:pt idx="15">
                  <c:v>56.77988237846545</c:v>
                </c:pt>
                <c:pt idx="16">
                  <c:v>37.47220306517073</c:v>
                </c:pt>
                <c:pt idx="17">
                  <c:v>53.987207531537315</c:v>
                </c:pt>
                <c:pt idx="18">
                  <c:v>53.900581298133304</c:v>
                </c:pt>
                <c:pt idx="19">
                  <c:v>40.2994214477288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3.6073951503271244</c:v>
                </c:pt>
                <c:pt idx="1">
                  <c:v>28.970634471623885</c:v>
                </c:pt>
                <c:pt idx="2">
                  <c:v>5.8522000079876655</c:v>
                </c:pt>
                <c:pt idx="3">
                  <c:v>4.151430384375864</c:v>
                </c:pt>
                <c:pt idx="4">
                  <c:v>2.1816745542840903</c:v>
                </c:pt>
                <c:pt idx="5">
                  <c:v>2.8320533851301475</c:v>
                </c:pt>
                <c:pt idx="6">
                  <c:v>4.415979879369697</c:v>
                </c:pt>
                <c:pt idx="7">
                  <c:v>8.04949300879828</c:v>
                </c:pt>
                <c:pt idx="8">
                  <c:v>2.615727402570899</c:v>
                </c:pt>
                <c:pt idx="9">
                  <c:v>4.385701065699905</c:v>
                </c:pt>
                <c:pt idx="10">
                  <c:v>1.9207294927170104</c:v>
                </c:pt>
                <c:pt idx="11">
                  <c:v>6.20731593355484</c:v>
                </c:pt>
                <c:pt idx="12">
                  <c:v>14.836558382698119</c:v>
                </c:pt>
                <c:pt idx="13">
                  <c:v>3.509503275661803</c:v>
                </c:pt>
                <c:pt idx="14">
                  <c:v>1.7951077448946282</c:v>
                </c:pt>
                <c:pt idx="15">
                  <c:v>30.185899426534025</c:v>
                </c:pt>
                <c:pt idx="16">
                  <c:v>3.5543457443104023</c:v>
                </c:pt>
                <c:pt idx="17">
                  <c:v>3.9863805735849116</c:v>
                </c:pt>
                <c:pt idx="18">
                  <c:v>15.539361833606854</c:v>
                </c:pt>
                <c:pt idx="19">
                  <c:v>3.083165132628579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6.785341417689504</c:v>
                </c:pt>
                <c:pt idx="1">
                  <c:v>13.598071083905406</c:v>
                </c:pt>
                <c:pt idx="2">
                  <c:v>4.687478262198342</c:v>
                </c:pt>
                <c:pt idx="3">
                  <c:v>12.696768523526673</c:v>
                </c:pt>
                <c:pt idx="4">
                  <c:v>12.351161971714973</c:v>
                </c:pt>
                <c:pt idx="5">
                  <c:v>6.5066604895971825</c:v>
                </c:pt>
                <c:pt idx="6">
                  <c:v>7.190358584688177</c:v>
                </c:pt>
                <c:pt idx="7">
                  <c:v>5.576972700076976</c:v>
                </c:pt>
                <c:pt idx="8">
                  <c:v>12.707098573465183</c:v>
                </c:pt>
                <c:pt idx="9">
                  <c:v>38.201242750594105</c:v>
                </c:pt>
                <c:pt idx="10">
                  <c:v>9.179232181881575</c:v>
                </c:pt>
                <c:pt idx="11">
                  <c:v>6.711828125274164</c:v>
                </c:pt>
                <c:pt idx="12">
                  <c:v>2.504391779495822</c:v>
                </c:pt>
                <c:pt idx="13">
                  <c:v>4.263529390199647</c:v>
                </c:pt>
                <c:pt idx="14">
                  <c:v>6.334190091463721</c:v>
                </c:pt>
                <c:pt idx="15">
                  <c:v>3.626213884700409</c:v>
                </c:pt>
                <c:pt idx="16">
                  <c:v>3.8679000416432174</c:v>
                </c:pt>
                <c:pt idx="17">
                  <c:v>3.926921111161107</c:v>
                </c:pt>
                <c:pt idx="18">
                  <c:v>5.866079692008593</c:v>
                </c:pt>
                <c:pt idx="19">
                  <c:v>3.0249353446161953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47.82397430504632</c:v>
                </c:pt>
                <c:pt idx="1">
                  <c:v>30.837964350363134</c:v>
                </c:pt>
                <c:pt idx="2">
                  <c:v>34.19745964581142</c:v>
                </c:pt>
                <c:pt idx="3">
                  <c:v>27.901520049650014</c:v>
                </c:pt>
                <c:pt idx="4">
                  <c:v>23.095415417719952</c:v>
                </c:pt>
                <c:pt idx="5">
                  <c:v>34.026269139596714</c:v>
                </c:pt>
                <c:pt idx="6">
                  <c:v>41.110179421675966</c:v>
                </c:pt>
                <c:pt idx="7">
                  <c:v>39.141001904058534</c:v>
                </c:pt>
                <c:pt idx="8">
                  <c:v>26.954533351166234</c:v>
                </c:pt>
                <c:pt idx="9">
                  <c:v>43.804394480565165</c:v>
                </c:pt>
                <c:pt idx="10">
                  <c:v>34.53260049812587</c:v>
                </c:pt>
                <c:pt idx="11">
                  <c:v>49.14595466342883</c:v>
                </c:pt>
                <c:pt idx="12">
                  <c:v>40.45796601295078</c:v>
                </c:pt>
                <c:pt idx="13">
                  <c:v>28.333164051255043</c:v>
                </c:pt>
                <c:pt idx="14">
                  <c:v>22.281717883782722</c:v>
                </c:pt>
                <c:pt idx="15">
                  <c:v>31.99066825023333</c:v>
                </c:pt>
                <c:pt idx="16">
                  <c:v>35.126617351754405</c:v>
                </c:pt>
                <c:pt idx="17">
                  <c:v>34.013066358084025</c:v>
                </c:pt>
                <c:pt idx="18">
                  <c:v>49.70754660740682</c:v>
                </c:pt>
                <c:pt idx="19">
                  <c:v>12.904975272422053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32.08905304824606</c:v>
                </c:pt>
                <c:pt idx="1">
                  <c:v>33.628986789354705</c:v>
                </c:pt>
                <c:pt idx="2">
                  <c:v>61.26081542097696</c:v>
                </c:pt>
                <c:pt idx="3">
                  <c:v>53.69316203323668</c:v>
                </c:pt>
                <c:pt idx="4">
                  <c:v>53.98847385934829</c:v>
                </c:pt>
                <c:pt idx="5">
                  <c:v>71.8712285079899</c:v>
                </c:pt>
                <c:pt idx="6">
                  <c:v>59.09243593826003</c:v>
                </c:pt>
                <c:pt idx="7">
                  <c:v>51.00793141495632</c:v>
                </c:pt>
                <c:pt idx="8">
                  <c:v>39.19126986984746</c:v>
                </c:pt>
                <c:pt idx="9">
                  <c:v>41.3053616684925</c:v>
                </c:pt>
                <c:pt idx="10">
                  <c:v>34.62497110064937</c:v>
                </c:pt>
                <c:pt idx="11">
                  <c:v>39.47125653677213</c:v>
                </c:pt>
                <c:pt idx="12">
                  <c:v>65.61773307574866</c:v>
                </c:pt>
                <c:pt idx="13">
                  <c:v>36.0182211313489</c:v>
                </c:pt>
                <c:pt idx="14">
                  <c:v>46.02198258723007</c:v>
                </c:pt>
                <c:pt idx="15">
                  <c:v>35.378947642296716</c:v>
                </c:pt>
                <c:pt idx="16">
                  <c:v>70.89754970578394</c:v>
                </c:pt>
                <c:pt idx="17">
                  <c:v>38.030513622102845</c:v>
                </c:pt>
                <c:pt idx="18">
                  <c:v>82.44496719951864</c:v>
                </c:pt>
                <c:pt idx="19">
                  <c:v>67.08759836538768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73.42426523826703</c:v>
                </c:pt>
                <c:pt idx="1">
                  <c:v>52.70996473177117</c:v>
                </c:pt>
                <c:pt idx="2">
                  <c:v>55.9137742610636</c:v>
                </c:pt>
                <c:pt idx="3">
                  <c:v>34.2535510171198</c:v>
                </c:pt>
                <c:pt idx="4">
                  <c:v>51.37471785113885</c:v>
                </c:pt>
                <c:pt idx="5">
                  <c:v>71.29933192159238</c:v>
                </c:pt>
                <c:pt idx="6">
                  <c:v>63.0212032391669</c:v>
                </c:pt>
                <c:pt idx="7">
                  <c:v>85.19807566870371</c:v>
                </c:pt>
                <c:pt idx="8">
                  <c:v>43.27709084960526</c:v>
                </c:pt>
                <c:pt idx="9">
                  <c:v>64.71201575794782</c:v>
                </c:pt>
                <c:pt idx="10">
                  <c:v>56.19080262949504</c:v>
                </c:pt>
                <c:pt idx="11">
                  <c:v>43.52435581289816</c:v>
                </c:pt>
                <c:pt idx="12">
                  <c:v>78.60125541657554</c:v>
                </c:pt>
                <c:pt idx="13">
                  <c:v>70.32370265900357</c:v>
                </c:pt>
                <c:pt idx="14">
                  <c:v>76.96095706287208</c:v>
                </c:pt>
                <c:pt idx="15">
                  <c:v>63.857973378388124</c:v>
                </c:pt>
                <c:pt idx="16">
                  <c:v>25.8225996268262</c:v>
                </c:pt>
                <c:pt idx="17">
                  <c:v>40.49324703209999</c:v>
                </c:pt>
                <c:pt idx="18">
                  <c:v>69.23317618695744</c:v>
                </c:pt>
                <c:pt idx="19">
                  <c:v>53.60705213736989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63.02690968870497</c:v>
                </c:pt>
                <c:pt idx="2">
                  <c:v>60.93393306059356</c:v>
                </c:pt>
                <c:pt idx="3">
                  <c:v>58.89072309784093</c:v>
                </c:pt>
                <c:pt idx="4">
                  <c:v>58.554328499907136</c:v>
                </c:pt>
                <c:pt idx="5">
                  <c:v>58.02214617970277</c:v>
                </c:pt>
                <c:pt idx="6">
                  <c:v>57.35150906184948</c:v>
                </c:pt>
                <c:pt idx="7">
                  <c:v>56.132863512767585</c:v>
                </c:pt>
                <c:pt idx="8">
                  <c:v>56.12166607300994</c:v>
                </c:pt>
                <c:pt idx="9">
                  <c:v>55.94417701814053</c:v>
                </c:pt>
                <c:pt idx="10">
                  <c:v>55.713729532552996</c:v>
                </c:pt>
                <c:pt idx="11">
                  <c:v>55.46913326562765</c:v>
                </c:pt>
                <c:pt idx="12">
                  <c:v>54.99415650172004</c:v>
                </c:pt>
                <c:pt idx="13">
                  <c:v>54.94686807867297</c:v>
                </c:pt>
                <c:pt idx="14">
                  <c:v>54.945453124747516</c:v>
                </c:pt>
                <c:pt idx="15">
                  <c:v>54.65929802625682</c:v>
                </c:pt>
                <c:pt idx="16">
                  <c:v>54.61066572636064</c:v>
                </c:pt>
                <c:pt idx="17">
                  <c:v>54.31003179723445</c:v>
                </c:pt>
                <c:pt idx="18">
                  <c:v>53.940341874089206</c:v>
                </c:pt>
                <c:pt idx="19">
                  <c:v>53.43694655899018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周围血管科</c:v>
                </c:pt>
                <c:pt idx="2">
                  <c:v>创伤骨科</c:v>
                </c:pt>
                <c:pt idx="3">
                  <c:v>胸外科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小儿骨科</c:v>
                </c:pt>
                <c:pt idx="7">
                  <c:v>骨科</c:v>
                </c:pt>
                <c:pt idx="8">
                  <c:v>微创骨科</c:v>
                </c:pt>
                <c:pt idx="9">
                  <c:v>消化内科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脾胃病科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身心医学科</c:v>
                </c:pt>
                <c:pt idx="16">
                  <c:v>肿瘤内科</c:v>
                </c:pt>
                <c:pt idx="17">
                  <c:v>产科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41.66732171374692</c:v>
                </c:pt>
                <c:pt idx="1">
                  <c:v>47.799475546847056</c:v>
                </c:pt>
                <c:pt idx="2">
                  <c:v>30.656399249955825</c:v>
                </c:pt>
                <c:pt idx="3">
                  <c:v>44.992855978878836</c:v>
                </c:pt>
                <c:pt idx="4">
                  <c:v>19.738464617298295</c:v>
                </c:pt>
                <c:pt idx="5">
                  <c:v>27.98678379288567</c:v>
                </c:pt>
                <c:pt idx="6">
                  <c:v>23.552765385146486</c:v>
                </c:pt>
                <c:pt idx="7">
                  <c:v>34.07885309372397</c:v>
                </c:pt>
                <c:pt idx="8">
                  <c:v>22.407384338102126</c:v>
                </c:pt>
                <c:pt idx="9">
                  <c:v>40.56735562646109</c:v>
                </c:pt>
                <c:pt idx="10">
                  <c:v>29.031597729595916</c:v>
                </c:pt>
                <c:pt idx="11">
                  <c:v>56.03595644859518</c:v>
                </c:pt>
                <c:pt idx="12">
                  <c:v>38.132426648302996</c:v>
                </c:pt>
                <c:pt idx="13">
                  <c:v>29.976248149094587</c:v>
                </c:pt>
                <c:pt idx="14">
                  <c:v>19.553605668537493</c:v>
                </c:pt>
                <c:pt idx="15">
                  <c:v>27.113694120533683</c:v>
                </c:pt>
                <c:pt idx="16">
                  <c:v>40.8022045431217</c:v>
                </c:pt>
                <c:pt idx="17">
                  <c:v>44.423253924111556</c:v>
                </c:pt>
                <c:pt idx="18">
                  <c:v>40.2843421886651</c:v>
                </c:pt>
                <c:pt idx="19">
                  <c:v>66.93919850598532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26.183040090903383</c:v>
                </c:pt>
                <c:pt idx="1">
                  <c:v>24.419036201195524</c:v>
                </c:pt>
                <c:pt idx="2">
                  <c:v>26.98695994904285</c:v>
                </c:pt>
                <c:pt idx="3">
                  <c:v>23.816273822459845</c:v>
                </c:pt>
                <c:pt idx="4">
                  <c:v>32.33048727657747</c:v>
                </c:pt>
                <c:pt idx="5">
                  <c:v>34.96938605359185</c:v>
                </c:pt>
                <c:pt idx="6">
                  <c:v>49.56633772292795</c:v>
                </c:pt>
                <c:pt idx="7">
                  <c:v>17.165156467063603</c:v>
                </c:pt>
                <c:pt idx="8">
                  <c:v>11.80031584461386</c:v>
                </c:pt>
                <c:pt idx="9">
                  <c:v>29.656076414679877</c:v>
                </c:pt>
                <c:pt idx="10">
                  <c:v>34.29766510739201</c:v>
                </c:pt>
                <c:pt idx="11">
                  <c:v>31.27919446457065</c:v>
                </c:pt>
                <c:pt idx="12">
                  <c:v>26.864989136042333</c:v>
                </c:pt>
                <c:pt idx="13">
                  <c:v>33.36390251199739</c:v>
                </c:pt>
                <c:pt idx="14">
                  <c:v>27.3903347083078</c:v>
                </c:pt>
                <c:pt idx="15">
                  <c:v>39.60807525780814</c:v>
                </c:pt>
                <c:pt idx="16">
                  <c:v>29.321482356856723</c:v>
                </c:pt>
                <c:pt idx="17">
                  <c:v>9.21526937961174</c:v>
                </c:pt>
                <c:pt idx="18">
                  <c:v>23.605444430338114</c:v>
                </c:pt>
                <c:pt idx="19">
                  <c:v>3.451283285012397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66.52963282865501</c:v>
                </c:pt>
                <c:pt idx="1">
                  <c:v>52.86439564359732</c:v>
                </c:pt>
                <c:pt idx="2">
                  <c:v>32.29758779658819</c:v>
                </c:pt>
                <c:pt idx="3">
                  <c:v>41.256609093184814</c:v>
                </c:pt>
                <c:pt idx="4">
                  <c:v>50.46662446394455</c:v>
                </c:pt>
                <c:pt idx="5">
                  <c:v>51.10564501708773</c:v>
                </c:pt>
                <c:pt idx="6">
                  <c:v>32.756932655062535</c:v>
                </c:pt>
                <c:pt idx="7">
                  <c:v>39.004912709594095</c:v>
                </c:pt>
                <c:pt idx="8">
                  <c:v>64.30762968693939</c:v>
                </c:pt>
                <c:pt idx="9">
                  <c:v>36.91498297775562</c:v>
                </c:pt>
                <c:pt idx="10">
                  <c:v>48.06951401882649</c:v>
                </c:pt>
                <c:pt idx="11">
                  <c:v>56.391624051313684</c:v>
                </c:pt>
                <c:pt idx="12">
                  <c:v>59.90049396216993</c:v>
                </c:pt>
                <c:pt idx="13">
                  <c:v>37.93384426444272</c:v>
                </c:pt>
                <c:pt idx="14">
                  <c:v>49.30290558358022</c:v>
                </c:pt>
                <c:pt idx="15">
                  <c:v>60.173126656446414</c:v>
                </c:pt>
                <c:pt idx="16">
                  <c:v>57.50085554554083</c:v>
                </c:pt>
                <c:pt idx="17">
                  <c:v>51.290905363522725</c:v>
                </c:pt>
                <c:pt idx="18">
                  <c:v>50.677934657822945</c:v>
                </c:pt>
                <c:pt idx="19">
                  <c:v>51.723027711917915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35.831311871904305</c:v>
                </c:pt>
                <c:pt idx="1">
                  <c:v>24.665852217650436</c:v>
                </c:pt>
                <c:pt idx="2">
                  <c:v>39.232574436703004</c:v>
                </c:pt>
                <c:pt idx="3">
                  <c:v>29.983685750030112</c:v>
                </c:pt>
                <c:pt idx="4">
                  <c:v>49.14595466342883</c:v>
                </c:pt>
                <c:pt idx="5">
                  <c:v>39.141001904058534</c:v>
                </c:pt>
                <c:pt idx="6">
                  <c:v>30.837964350363134</c:v>
                </c:pt>
                <c:pt idx="7">
                  <c:v>42.82761339937723</c:v>
                </c:pt>
                <c:pt idx="8">
                  <c:v>30.391526760743737</c:v>
                </c:pt>
                <c:pt idx="9">
                  <c:v>49.70754660740682</c:v>
                </c:pt>
                <c:pt idx="10">
                  <c:v>43.804394480565165</c:v>
                </c:pt>
                <c:pt idx="11">
                  <c:v>22.281717883782722</c:v>
                </c:pt>
                <c:pt idx="12">
                  <c:v>29.862709212905585</c:v>
                </c:pt>
                <c:pt idx="13">
                  <c:v>34.53260049812587</c:v>
                </c:pt>
                <c:pt idx="14">
                  <c:v>42.662205871426096</c:v>
                </c:pt>
                <c:pt idx="15">
                  <c:v>23.095415417719952</c:v>
                </c:pt>
                <c:pt idx="16">
                  <c:v>46.27910037867643</c:v>
                </c:pt>
                <c:pt idx="17">
                  <c:v>27.006144273891028</c:v>
                </c:pt>
                <c:pt idx="18">
                  <c:v>34.41792794243415</c:v>
                </c:pt>
                <c:pt idx="19">
                  <c:v>37.00441175077737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52.874075072012985</c:v>
                </c:pt>
                <c:pt idx="1">
                  <c:v>63.02690968870497</c:v>
                </c:pt>
                <c:pt idx="2">
                  <c:v>37.96394116760307</c:v>
                </c:pt>
                <c:pt idx="3">
                  <c:v>54.945453124747516</c:v>
                </c:pt>
                <c:pt idx="4">
                  <c:v>45.9543404373395</c:v>
                </c:pt>
                <c:pt idx="5">
                  <c:v>44.726392401420945</c:v>
                </c:pt>
                <c:pt idx="6">
                  <c:v>57.35150906184948</c:v>
                </c:pt>
                <c:pt idx="7">
                  <c:v>45.89168833400835</c:v>
                </c:pt>
                <c:pt idx="8">
                  <c:v>43.150617905043866</c:v>
                </c:pt>
                <c:pt idx="9">
                  <c:v>39.879875163372624</c:v>
                </c:pt>
                <c:pt idx="10">
                  <c:v>51.65979843274463</c:v>
                </c:pt>
                <c:pt idx="11">
                  <c:v>53.43694655899018</c:v>
                </c:pt>
                <c:pt idx="12">
                  <c:v>51.663557411682</c:v>
                </c:pt>
                <c:pt idx="13">
                  <c:v>44.91020989251818</c:v>
                </c:pt>
                <c:pt idx="14">
                  <c:v>60.93393306059356</c:v>
                </c:pt>
                <c:pt idx="15">
                  <c:v>33.97692413646664</c:v>
                </c:pt>
                <c:pt idx="16">
                  <c:v>43.25739158484869</c:v>
                </c:pt>
                <c:pt idx="17">
                  <c:v>46.45812090012645</c:v>
                </c:pt>
                <c:pt idx="18">
                  <c:v>46.15496036237031</c:v>
                </c:pt>
                <c:pt idx="19">
                  <c:v>52.63278477306559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53.2616540349287</c:v>
                </c:pt>
                <c:pt idx="1">
                  <c:v>37.153826057008125</c:v>
                </c:pt>
                <c:pt idx="2">
                  <c:v>50.9256259309316</c:v>
                </c:pt>
                <c:pt idx="3">
                  <c:v>38.1041936487541</c:v>
                </c:pt>
                <c:pt idx="4">
                  <c:v>47.52953493261501</c:v>
                </c:pt>
                <c:pt idx="5">
                  <c:v>41.99601890652639</c:v>
                </c:pt>
                <c:pt idx="6">
                  <c:v>42.40460560558918</c:v>
                </c:pt>
                <c:pt idx="7">
                  <c:v>50.2819996945648</c:v>
                </c:pt>
                <c:pt idx="8">
                  <c:v>51.07988202427809</c:v>
                </c:pt>
                <c:pt idx="9">
                  <c:v>25.457202551782004</c:v>
                </c:pt>
                <c:pt idx="10">
                  <c:v>61.94663882267797</c:v>
                </c:pt>
                <c:pt idx="11">
                  <c:v>40.2994214477288</c:v>
                </c:pt>
                <c:pt idx="12">
                  <c:v>42.828179843202896</c:v>
                </c:pt>
                <c:pt idx="13">
                  <c:v>41.453115127802825</c:v>
                </c:pt>
                <c:pt idx="14">
                  <c:v>47.851870898101055</c:v>
                </c:pt>
                <c:pt idx="15">
                  <c:v>46.86038348306963</c:v>
                </c:pt>
                <c:pt idx="16">
                  <c:v>51.44577843245315</c:v>
                </c:pt>
                <c:pt idx="17">
                  <c:v>58.63155243061595</c:v>
                </c:pt>
                <c:pt idx="18">
                  <c:v>27.864447764443305</c:v>
                </c:pt>
                <c:pt idx="19">
                  <c:v>45.513964046287086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5.87190950818283</c:v>
                </c:pt>
                <c:pt idx="1">
                  <c:v>28.970634471623885</c:v>
                </c:pt>
                <c:pt idx="2">
                  <c:v>7.537911057870307</c:v>
                </c:pt>
                <c:pt idx="3">
                  <c:v>1.7951077448946282</c:v>
                </c:pt>
                <c:pt idx="4">
                  <c:v>27.10500877537007</c:v>
                </c:pt>
                <c:pt idx="5">
                  <c:v>5.336927220096772</c:v>
                </c:pt>
                <c:pt idx="6">
                  <c:v>4.415979879369697</c:v>
                </c:pt>
                <c:pt idx="7">
                  <c:v>2.4732622809731777</c:v>
                </c:pt>
                <c:pt idx="8">
                  <c:v>2.9875546071925236</c:v>
                </c:pt>
                <c:pt idx="9">
                  <c:v>3.1212340068841073</c:v>
                </c:pt>
                <c:pt idx="10">
                  <c:v>12.316127912054668</c:v>
                </c:pt>
                <c:pt idx="11">
                  <c:v>3.083165132628579</c:v>
                </c:pt>
                <c:pt idx="12">
                  <c:v>3.0755617272851556</c:v>
                </c:pt>
                <c:pt idx="13">
                  <c:v>6.568015117663498</c:v>
                </c:pt>
                <c:pt idx="14">
                  <c:v>5.8522000079876655</c:v>
                </c:pt>
                <c:pt idx="15">
                  <c:v>27.119778697266746</c:v>
                </c:pt>
                <c:pt idx="16">
                  <c:v>14.320373846919427</c:v>
                </c:pt>
                <c:pt idx="17">
                  <c:v>7.950034473263649</c:v>
                </c:pt>
                <c:pt idx="18">
                  <c:v>2.522352897688355</c:v>
                </c:pt>
                <c:pt idx="19">
                  <c:v>4.09328946600947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9.824344083398922</c:v>
                </c:pt>
                <c:pt idx="1">
                  <c:v>13.598071083905406</c:v>
                </c:pt>
                <c:pt idx="2">
                  <c:v>4.968259376980794</c:v>
                </c:pt>
                <c:pt idx="3">
                  <c:v>6.334190091463721</c:v>
                </c:pt>
                <c:pt idx="4">
                  <c:v>12.945096098330223</c:v>
                </c:pt>
                <c:pt idx="5">
                  <c:v>3.307822377107134</c:v>
                </c:pt>
                <c:pt idx="6">
                  <c:v>7.190358584688177</c:v>
                </c:pt>
                <c:pt idx="7">
                  <c:v>4.451643760433537</c:v>
                </c:pt>
                <c:pt idx="8">
                  <c:v>35.09373914093874</c:v>
                </c:pt>
                <c:pt idx="9">
                  <c:v>68.70479041579921</c:v>
                </c:pt>
                <c:pt idx="10">
                  <c:v>2.8916628362740706</c:v>
                </c:pt>
                <c:pt idx="11">
                  <c:v>3.0249353446161953</c:v>
                </c:pt>
                <c:pt idx="12">
                  <c:v>6.61508292657694</c:v>
                </c:pt>
                <c:pt idx="13">
                  <c:v>7.723158288271772</c:v>
                </c:pt>
                <c:pt idx="14">
                  <c:v>4.687478262198342</c:v>
                </c:pt>
                <c:pt idx="15">
                  <c:v>5.359609478690252</c:v>
                </c:pt>
                <c:pt idx="16">
                  <c:v>6.067349456524676</c:v>
                </c:pt>
                <c:pt idx="17">
                  <c:v>8.569382185815336</c:v>
                </c:pt>
                <c:pt idx="18">
                  <c:v>3.4144681085155293</c:v>
                </c:pt>
                <c:pt idx="19">
                  <c:v>8.86769690979227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63.66519251150641</c:v>
                </c:pt>
                <c:pt idx="1">
                  <c:v>57.35150906184948</c:v>
                </c:pt>
                <c:pt idx="2">
                  <c:v>42.27512804193712</c:v>
                </c:pt>
                <c:pt idx="3">
                  <c:v>37.29397950684728</c:v>
                </c:pt>
                <c:pt idx="4">
                  <c:v>33.97692413646664</c:v>
                </c:pt>
                <c:pt idx="5">
                  <c:v>46.762509207869456</c:v>
                </c:pt>
                <c:pt idx="6">
                  <c:v>55.94417701814053</c:v>
                </c:pt>
                <c:pt idx="7">
                  <c:v>44.726392401420945</c:v>
                </c:pt>
                <c:pt idx="8">
                  <c:v>52.746818701199786</c:v>
                </c:pt>
                <c:pt idx="9">
                  <c:v>51.65979843274463</c:v>
                </c:pt>
                <c:pt idx="10">
                  <c:v>44.91020989251818</c:v>
                </c:pt>
                <c:pt idx="11">
                  <c:v>45.9543404373395</c:v>
                </c:pt>
                <c:pt idx="12">
                  <c:v>58.554328499907136</c:v>
                </c:pt>
                <c:pt idx="13">
                  <c:v>43.433291951632405</c:v>
                </c:pt>
                <c:pt idx="14">
                  <c:v>53.43694655899018</c:v>
                </c:pt>
                <c:pt idx="15">
                  <c:v>55.46913326562765</c:v>
                </c:pt>
                <c:pt idx="16">
                  <c:v>43.4947876067789</c:v>
                </c:pt>
                <c:pt idx="17">
                  <c:v>42.49704792147025</c:v>
                </c:pt>
                <c:pt idx="18">
                  <c:v>39.879875163372624</c:v>
                </c:pt>
                <c:pt idx="19">
                  <c:v>54.61066572636064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29.29254379379334</c:v>
                </c:pt>
                <c:pt idx="1">
                  <c:v>33.628986789354705</c:v>
                </c:pt>
                <c:pt idx="2">
                  <c:v>57.73513842679927</c:v>
                </c:pt>
                <c:pt idx="3">
                  <c:v>46.02198258723007</c:v>
                </c:pt>
                <c:pt idx="4">
                  <c:v>41.03399867081011</c:v>
                </c:pt>
                <c:pt idx="5">
                  <c:v>32.32437271774</c:v>
                </c:pt>
                <c:pt idx="6">
                  <c:v>59.09243593826003</c:v>
                </c:pt>
                <c:pt idx="7">
                  <c:v>52.197806222303285</c:v>
                </c:pt>
                <c:pt idx="8">
                  <c:v>16.31612010874505</c:v>
                </c:pt>
                <c:pt idx="9">
                  <c:v>8.165203472923862</c:v>
                </c:pt>
                <c:pt idx="10">
                  <c:v>58.658553678512796</c:v>
                </c:pt>
                <c:pt idx="11">
                  <c:v>67.08759836538768</c:v>
                </c:pt>
                <c:pt idx="12">
                  <c:v>56.707942457885856</c:v>
                </c:pt>
                <c:pt idx="13">
                  <c:v>80.75448656323208</c:v>
                </c:pt>
                <c:pt idx="14">
                  <c:v>61.26081542097696</c:v>
                </c:pt>
                <c:pt idx="15">
                  <c:v>76.20171853475715</c:v>
                </c:pt>
                <c:pt idx="16">
                  <c:v>37.00560588637966</c:v>
                </c:pt>
                <c:pt idx="17">
                  <c:v>31.90647795310304</c:v>
                </c:pt>
                <c:pt idx="18">
                  <c:v>78.47254634706248</c:v>
                </c:pt>
                <c:pt idx="19">
                  <c:v>28.5914895068159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54.44525886130045</c:v>
                </c:pt>
                <c:pt idx="1">
                  <c:v>52.70996473177117</c:v>
                </c:pt>
                <c:pt idx="2">
                  <c:v>65.98787331165902</c:v>
                </c:pt>
                <c:pt idx="3">
                  <c:v>76.96095706287208</c:v>
                </c:pt>
                <c:pt idx="4">
                  <c:v>73.45814545769001</c:v>
                </c:pt>
                <c:pt idx="5">
                  <c:v>70.87423402850087</c:v>
                </c:pt>
                <c:pt idx="6">
                  <c:v>63.0212032391669</c:v>
                </c:pt>
                <c:pt idx="7">
                  <c:v>84.07031621457868</c:v>
                </c:pt>
                <c:pt idx="8">
                  <c:v>61.39219691535046</c:v>
                </c:pt>
                <c:pt idx="9">
                  <c:v>36.52380263380355</c:v>
                </c:pt>
                <c:pt idx="10">
                  <c:v>75.21333782022373</c:v>
                </c:pt>
                <c:pt idx="11">
                  <c:v>53.60705213736989</c:v>
                </c:pt>
                <c:pt idx="12">
                  <c:v>54.70598477366505</c:v>
                </c:pt>
                <c:pt idx="13">
                  <c:v>26.26676713247599</c:v>
                </c:pt>
                <c:pt idx="14">
                  <c:v>55.9137742610636</c:v>
                </c:pt>
                <c:pt idx="15">
                  <c:v>54.93370745854508</c:v>
                </c:pt>
                <c:pt idx="16">
                  <c:v>14.779967522172013</c:v>
                </c:pt>
                <c:pt idx="17">
                  <c:v>41.311141432062726</c:v>
                </c:pt>
                <c:pt idx="18">
                  <c:v>65.27862533331351</c:v>
                </c:pt>
                <c:pt idx="19">
                  <c:v>49.19954719033595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73.16209488646255</c:v>
                </c:pt>
                <c:pt idx="1">
                  <c:v>69.34223313656102</c:v>
                </c:pt>
                <c:pt idx="2">
                  <c:v>66.13944681288646</c:v>
                </c:pt>
                <c:pt idx="3">
                  <c:v>64.83374586934163</c:v>
                </c:pt>
                <c:pt idx="4">
                  <c:v>64.3296137543599</c:v>
                </c:pt>
                <c:pt idx="5">
                  <c:v>63.2538252690333</c:v>
                </c:pt>
                <c:pt idx="6">
                  <c:v>60.43719806058585</c:v>
                </c:pt>
                <c:pt idx="7">
                  <c:v>60.15898087032054</c:v>
                </c:pt>
                <c:pt idx="8">
                  <c:v>59.6015833141151</c:v>
                </c:pt>
                <c:pt idx="9">
                  <c:v>59.40036921923445</c:v>
                </c:pt>
                <c:pt idx="10">
                  <c:v>57.5849769812338</c:v>
                </c:pt>
                <c:pt idx="11">
                  <c:v>57.1562961830663</c:v>
                </c:pt>
                <c:pt idx="12">
                  <c:v>57.01987595311706</c:v>
                </c:pt>
                <c:pt idx="13">
                  <c:v>56.6186659529264</c:v>
                </c:pt>
                <c:pt idx="14">
                  <c:v>56.55054191926888</c:v>
                </c:pt>
                <c:pt idx="15">
                  <c:v>56.41220708142126</c:v>
                </c:pt>
                <c:pt idx="16">
                  <c:v>55.85368341635766</c:v>
                </c:pt>
                <c:pt idx="17">
                  <c:v>55.64221727924649</c:v>
                </c:pt>
                <c:pt idx="18">
                  <c:v>54.68824370469409</c:v>
                </c:pt>
                <c:pt idx="19">
                  <c:v>54.64561992741438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周围血管科</c:v>
                </c:pt>
                <c:pt idx="2">
                  <c:v>男科</c:v>
                </c:pt>
                <c:pt idx="3">
                  <c:v>中医经典科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医院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风湿病科</c:v>
                </c:pt>
                <c:pt idx="13">
                  <c:v>心病二科</c:v>
                </c:pt>
                <c:pt idx="14">
                  <c:v>创伤骨科</c:v>
                </c:pt>
                <c:pt idx="15">
                  <c:v>肾病科</c:v>
                </c:pt>
                <c:pt idx="16">
                  <c:v>妇科</c:v>
                </c:pt>
                <c:pt idx="17">
                  <c:v>推拿科</c:v>
                </c:pt>
                <c:pt idx="18">
                  <c:v>肾脏内科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20.935126706545557</c:v>
                </c:pt>
                <c:pt idx="1">
                  <c:v>47.799475546847056</c:v>
                </c:pt>
                <c:pt idx="2">
                  <c:v>35.56735721181427</c:v>
                </c:pt>
                <c:pt idx="3">
                  <c:v>19.553605668537493</c:v>
                </c:pt>
                <c:pt idx="4">
                  <c:v>33.32276239060627</c:v>
                </c:pt>
                <c:pt idx="5">
                  <c:v>30.001945145775107</c:v>
                </c:pt>
                <c:pt idx="6">
                  <c:v>23.552765385146486</c:v>
                </c:pt>
                <c:pt idx="7">
                  <c:v>39.134679092478144</c:v>
                </c:pt>
                <c:pt idx="8">
                  <c:v>42.27054796801529</c:v>
                </c:pt>
                <c:pt idx="9">
                  <c:v>43.00614871842</c:v>
                </c:pt>
                <c:pt idx="10">
                  <c:v>32.125635567143384</c:v>
                </c:pt>
                <c:pt idx="11">
                  <c:v>66.93919850598532</c:v>
                </c:pt>
                <c:pt idx="12">
                  <c:v>49.25089371800906</c:v>
                </c:pt>
                <c:pt idx="13">
                  <c:v>44.55387304394049</c:v>
                </c:pt>
                <c:pt idx="14">
                  <c:v>30.656399249955825</c:v>
                </c:pt>
                <c:pt idx="15">
                  <c:v>59.638255956765995</c:v>
                </c:pt>
                <c:pt idx="16">
                  <c:v>34.95524542499531</c:v>
                </c:pt>
                <c:pt idx="17">
                  <c:v>48.896548007248576</c:v>
                </c:pt>
                <c:pt idx="18">
                  <c:v>42.964092709571055</c:v>
                </c:pt>
                <c:pt idx="19">
                  <c:v>48.94082235109667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30.311695309853654</c:v>
                </c:pt>
                <c:pt idx="1">
                  <c:v>20.269643414122772</c:v>
                </c:pt>
                <c:pt idx="2">
                  <c:v>25.798392943122536</c:v>
                </c:pt>
                <c:pt idx="3">
                  <c:v>34.29766510739201</c:v>
                </c:pt>
                <c:pt idx="4">
                  <c:v>17.91522526954575</c:v>
                </c:pt>
                <c:pt idx="5">
                  <c:v>37.44221336116528</c:v>
                </c:pt>
                <c:pt idx="6">
                  <c:v>17.10989213569949</c:v>
                </c:pt>
                <c:pt idx="7">
                  <c:v>30.15631794965946</c:v>
                </c:pt>
                <c:pt idx="8">
                  <c:v>26.523690783542314</c:v>
                </c:pt>
                <c:pt idx="9">
                  <c:v>9.21526937961174</c:v>
                </c:pt>
                <c:pt idx="10">
                  <c:v>23.770352423381915</c:v>
                </c:pt>
                <c:pt idx="11">
                  <c:v>13.98373620564061</c:v>
                </c:pt>
                <c:pt idx="12">
                  <c:v>34.85918962611525</c:v>
                </c:pt>
                <c:pt idx="13">
                  <c:v>28.175124367106786</c:v>
                </c:pt>
                <c:pt idx="14">
                  <c:v>14.000337332314192</c:v>
                </c:pt>
                <c:pt idx="15">
                  <c:v>22.0448919726108</c:v>
                </c:pt>
                <c:pt idx="16">
                  <c:v>20.18541106051326</c:v>
                </c:pt>
                <c:pt idx="17">
                  <c:v>26.183040090903383</c:v>
                </c:pt>
                <c:pt idx="18">
                  <c:v>11.95235514547007</c:v>
                </c:pt>
                <c:pt idx="19">
                  <c:v>18.33610664214498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48.396671607683174</c:v>
                </c:pt>
                <c:pt idx="1">
                  <c:v>51.71629513233796</c:v>
                </c:pt>
                <c:pt idx="2">
                  <c:v>46.967772396580415</c:v>
                </c:pt>
                <c:pt idx="3">
                  <c:v>48.06951401882649</c:v>
                </c:pt>
                <c:pt idx="4">
                  <c:v>39.97203373778241</c:v>
                </c:pt>
                <c:pt idx="5">
                  <c:v>49.51120223564729</c:v>
                </c:pt>
                <c:pt idx="6">
                  <c:v>55.68854823453013</c:v>
                </c:pt>
                <c:pt idx="7">
                  <c:v>47.5034790660825</c:v>
                </c:pt>
                <c:pt idx="8">
                  <c:v>50.30074500032279</c:v>
                </c:pt>
                <c:pt idx="9">
                  <c:v>51.290905363522725</c:v>
                </c:pt>
                <c:pt idx="10">
                  <c:v>56.86191611924647</c:v>
                </c:pt>
                <c:pt idx="11">
                  <c:v>33.90944628974758</c:v>
                </c:pt>
                <c:pt idx="12">
                  <c:v>49.82149981019187</c:v>
                </c:pt>
                <c:pt idx="13">
                  <c:v>43.411955091368405</c:v>
                </c:pt>
                <c:pt idx="14">
                  <c:v>51.0010117273626</c:v>
                </c:pt>
                <c:pt idx="15">
                  <c:v>49.359238255408485</c:v>
                </c:pt>
                <c:pt idx="16">
                  <c:v>55.84016679036681</c:v>
                </c:pt>
                <c:pt idx="17">
                  <c:v>66.52963282865501</c:v>
                </c:pt>
                <c:pt idx="18">
                  <c:v>41.4830690333164</c:v>
                </c:pt>
                <c:pt idx="19">
                  <c:v>45.61674581611402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35.126617351754405</c:v>
                </c:pt>
                <c:pt idx="1">
                  <c:v>37.27256066807866</c:v>
                </c:pt>
                <c:pt idx="2">
                  <c:v>36.25192487510148</c:v>
                </c:pt>
                <c:pt idx="3">
                  <c:v>43.804394480565165</c:v>
                </c:pt>
                <c:pt idx="4">
                  <c:v>39.1020837947506</c:v>
                </c:pt>
                <c:pt idx="5">
                  <c:v>34.026269139596714</c:v>
                </c:pt>
                <c:pt idx="6">
                  <c:v>40.8773099237419</c:v>
                </c:pt>
                <c:pt idx="7">
                  <c:v>34.013066358084025</c:v>
                </c:pt>
                <c:pt idx="8">
                  <c:v>22.056584206595286</c:v>
                </c:pt>
                <c:pt idx="9">
                  <c:v>27.006144273891028</c:v>
                </c:pt>
                <c:pt idx="10">
                  <c:v>47.70661718899994</c:v>
                </c:pt>
                <c:pt idx="11">
                  <c:v>37.89319201512242</c:v>
                </c:pt>
                <c:pt idx="12">
                  <c:v>26.954533351166234</c:v>
                </c:pt>
                <c:pt idx="13">
                  <c:v>37.299873163717876</c:v>
                </c:pt>
                <c:pt idx="14">
                  <c:v>35.981439441303515</c:v>
                </c:pt>
                <c:pt idx="15">
                  <c:v>36.8784068762592</c:v>
                </c:pt>
                <c:pt idx="16">
                  <c:v>25.06867260692396</c:v>
                </c:pt>
                <c:pt idx="17">
                  <c:v>35.831311871904305</c:v>
                </c:pt>
                <c:pt idx="18">
                  <c:v>40.380802750567725</c:v>
                </c:pt>
                <c:pt idx="19">
                  <c:v>29.493283246551304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43.4947876067789</c:v>
                </c:pt>
                <c:pt idx="1">
                  <c:v>44.84489149879662</c:v>
                </c:pt>
                <c:pt idx="2">
                  <c:v>52.95334776538352</c:v>
                </c:pt>
                <c:pt idx="3">
                  <c:v>51.65979843274463</c:v>
                </c:pt>
                <c:pt idx="4">
                  <c:v>46.3685460177475</c:v>
                </c:pt>
                <c:pt idx="5">
                  <c:v>46.762509207869456</c:v>
                </c:pt>
                <c:pt idx="6">
                  <c:v>58.02214617970277</c:v>
                </c:pt>
                <c:pt idx="7">
                  <c:v>42.49704792147025</c:v>
                </c:pt>
                <c:pt idx="8">
                  <c:v>45.91698339393063</c:v>
                </c:pt>
                <c:pt idx="9">
                  <c:v>46.45812090012645</c:v>
                </c:pt>
                <c:pt idx="10">
                  <c:v>42.08596413220937</c:v>
                </c:pt>
                <c:pt idx="11">
                  <c:v>54.65929802625682</c:v>
                </c:pt>
                <c:pt idx="12">
                  <c:v>52.746818701199786</c:v>
                </c:pt>
                <c:pt idx="13">
                  <c:v>51.6395581057374</c:v>
                </c:pt>
                <c:pt idx="14">
                  <c:v>54.31003179723445</c:v>
                </c:pt>
                <c:pt idx="15">
                  <c:v>53.940341874089206</c:v>
                </c:pt>
                <c:pt idx="16">
                  <c:v>40.49308856489854</c:v>
                </c:pt>
                <c:pt idx="17">
                  <c:v>52.874075072012985</c:v>
                </c:pt>
                <c:pt idx="18">
                  <c:v>54.99415650172004</c:v>
                </c:pt>
                <c:pt idx="19">
                  <c:v>54.94686807867297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47.201327658590074</c:v>
                </c:pt>
                <c:pt idx="1">
                  <c:v>48.91139652937795</c:v>
                </c:pt>
                <c:pt idx="2">
                  <c:v>52.57380560280918</c:v>
                </c:pt>
                <c:pt idx="3">
                  <c:v>57.5849769812338</c:v>
                </c:pt>
                <c:pt idx="4">
                  <c:v>50.328404325131764</c:v>
                </c:pt>
                <c:pt idx="5">
                  <c:v>45.11903273612635</c:v>
                </c:pt>
                <c:pt idx="6">
                  <c:v>54.21810973411233</c:v>
                </c:pt>
                <c:pt idx="7">
                  <c:v>53.84051276057573</c:v>
                </c:pt>
                <c:pt idx="8">
                  <c:v>47.733738330238594</c:v>
                </c:pt>
                <c:pt idx="9">
                  <c:v>55.64221727924649</c:v>
                </c:pt>
                <c:pt idx="10">
                  <c:v>51.195971803373034</c:v>
                </c:pt>
                <c:pt idx="11">
                  <c:v>53.23501592613627</c:v>
                </c:pt>
                <c:pt idx="12">
                  <c:v>49.083147069891346</c:v>
                </c:pt>
                <c:pt idx="13">
                  <c:v>50.15296105722382</c:v>
                </c:pt>
                <c:pt idx="14">
                  <c:v>48.10149738912408</c:v>
                </c:pt>
                <c:pt idx="15">
                  <c:v>54.366166936108044</c:v>
                </c:pt>
                <c:pt idx="16">
                  <c:v>48.87646263273584</c:v>
                </c:pt>
                <c:pt idx="17">
                  <c:v>73.16209488646255</c:v>
                </c:pt>
                <c:pt idx="18">
                  <c:v>46.86286532383698</c:v>
                </c:pt>
                <c:pt idx="19">
                  <c:v>53.922528723766234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13.638629139632393</c:v>
                </c:pt>
                <c:pt idx="1">
                  <c:v>11.99406226950275</c:v>
                </c:pt>
                <c:pt idx="2">
                  <c:v>3.918294414373412</c:v>
                </c:pt>
                <c:pt idx="3">
                  <c:v>12.316127912054668</c:v>
                </c:pt>
                <c:pt idx="4">
                  <c:v>3.7113621890639767</c:v>
                </c:pt>
                <c:pt idx="5">
                  <c:v>2.8996353382003974</c:v>
                </c:pt>
                <c:pt idx="6">
                  <c:v>2.8320533851301475</c:v>
                </c:pt>
                <c:pt idx="7">
                  <c:v>1.9152046087067724</c:v>
                </c:pt>
                <c:pt idx="8">
                  <c:v>9.967891889873293</c:v>
                </c:pt>
                <c:pt idx="9">
                  <c:v>7.950034473263649</c:v>
                </c:pt>
                <c:pt idx="10">
                  <c:v>4.258404815864338</c:v>
                </c:pt>
                <c:pt idx="11">
                  <c:v>30.185899426534025</c:v>
                </c:pt>
                <c:pt idx="12">
                  <c:v>6.262940128053276</c:v>
                </c:pt>
                <c:pt idx="13">
                  <c:v>3.871632753376568</c:v>
                </c:pt>
                <c:pt idx="14">
                  <c:v>3.9863805735849116</c:v>
                </c:pt>
                <c:pt idx="15">
                  <c:v>15.539361833606854</c:v>
                </c:pt>
                <c:pt idx="16">
                  <c:v>2.8510350794460075</c:v>
                </c:pt>
                <c:pt idx="17">
                  <c:v>5.87190950818283</c:v>
                </c:pt>
                <c:pt idx="18">
                  <c:v>14.836558382698119</c:v>
                </c:pt>
                <c:pt idx="19">
                  <c:v>3.509503275661803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5.31089910626712</c:v>
                </c:pt>
                <c:pt idx="1">
                  <c:v>7.853652368681036</c:v>
                </c:pt>
                <c:pt idx="2">
                  <c:v>5.698329115954263</c:v>
                </c:pt>
                <c:pt idx="3">
                  <c:v>2.8916628362740706</c:v>
                </c:pt>
                <c:pt idx="4">
                  <c:v>2.4773992735694104</c:v>
                </c:pt>
                <c:pt idx="5">
                  <c:v>8.090303218673338</c:v>
                </c:pt>
                <c:pt idx="6">
                  <c:v>6.5066604895971825</c:v>
                </c:pt>
                <c:pt idx="7">
                  <c:v>7.8982571192544295</c:v>
                </c:pt>
                <c:pt idx="8">
                  <c:v>5.180012301200467</c:v>
                </c:pt>
                <c:pt idx="9">
                  <c:v>8.569382185815336</c:v>
                </c:pt>
                <c:pt idx="10">
                  <c:v>9.398632375111132</c:v>
                </c:pt>
                <c:pt idx="11">
                  <c:v>3.626213884700409</c:v>
                </c:pt>
                <c:pt idx="12">
                  <c:v>6.924560122575553</c:v>
                </c:pt>
                <c:pt idx="13">
                  <c:v>3.098160353365285</c:v>
                </c:pt>
                <c:pt idx="14">
                  <c:v>3.926921111161107</c:v>
                </c:pt>
                <c:pt idx="15">
                  <c:v>5.866079692008593</c:v>
                </c:pt>
                <c:pt idx="16">
                  <c:v>11.014361015595108</c:v>
                </c:pt>
                <c:pt idx="17">
                  <c:v>9.824344083398922</c:v>
                </c:pt>
                <c:pt idx="18">
                  <c:v>2.504391779495822</c:v>
                </c:pt>
                <c:pt idx="19">
                  <c:v>4.263529390199647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49.97767686858323</c:v>
                </c:pt>
                <c:pt idx="1">
                  <c:v>60.43719806058585</c:v>
                </c:pt>
                <c:pt idx="2">
                  <c:v>48.526326814817075</c:v>
                </c:pt>
                <c:pt idx="3">
                  <c:v>48.41388659465555</c:v>
                </c:pt>
                <c:pt idx="4">
                  <c:v>56.41220708142126</c:v>
                </c:pt>
                <c:pt idx="5">
                  <c:v>45.11903273612635</c:v>
                </c:pt>
                <c:pt idx="6">
                  <c:v>50.05791610271096</c:v>
                </c:pt>
                <c:pt idx="7">
                  <c:v>63.2538252690333</c:v>
                </c:pt>
                <c:pt idx="8">
                  <c:v>49.083147069891346</c:v>
                </c:pt>
                <c:pt idx="9">
                  <c:v>57.5849769812338</c:v>
                </c:pt>
                <c:pt idx="10">
                  <c:v>56.6186659529264</c:v>
                </c:pt>
                <c:pt idx="11">
                  <c:v>64.3296137543599</c:v>
                </c:pt>
                <c:pt idx="12">
                  <c:v>50.95703732709713</c:v>
                </c:pt>
                <c:pt idx="13">
                  <c:v>44.195343162485955</c:v>
                </c:pt>
                <c:pt idx="14">
                  <c:v>57.1562961830663</c:v>
                </c:pt>
                <c:pt idx="15">
                  <c:v>44.43922006025116</c:v>
                </c:pt>
                <c:pt idx="16">
                  <c:v>47.201327658590074</c:v>
                </c:pt>
                <c:pt idx="17">
                  <c:v>53.84051276057573</c:v>
                </c:pt>
                <c:pt idx="18">
                  <c:v>59.40036921923445</c:v>
                </c:pt>
                <c:pt idx="19">
                  <c:v>47.01921890194114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64.45368229656556</c:v>
                </c:pt>
                <c:pt idx="1">
                  <c:v>40.53327991884917</c:v>
                </c:pt>
                <c:pt idx="2">
                  <c:v>83.6583282734611</c:v>
                </c:pt>
                <c:pt idx="3">
                  <c:v>58.658553678512796</c:v>
                </c:pt>
                <c:pt idx="4">
                  <c:v>70.20741459060731</c:v>
                </c:pt>
                <c:pt idx="5">
                  <c:v>37.61440590261146</c:v>
                </c:pt>
                <c:pt idx="6">
                  <c:v>71.8712285079899</c:v>
                </c:pt>
                <c:pt idx="7">
                  <c:v>49.0474746161207</c:v>
                </c:pt>
                <c:pt idx="8">
                  <c:v>60.05166759938785</c:v>
                </c:pt>
                <c:pt idx="9">
                  <c:v>31.90647795310304</c:v>
                </c:pt>
                <c:pt idx="10">
                  <c:v>41.32315203787832</c:v>
                </c:pt>
                <c:pt idx="11">
                  <c:v>35.378947642296716</c:v>
                </c:pt>
                <c:pt idx="12">
                  <c:v>61.50768573645549</c:v>
                </c:pt>
                <c:pt idx="13">
                  <c:v>72.74563137870429</c:v>
                </c:pt>
                <c:pt idx="14">
                  <c:v>38.030513622102845</c:v>
                </c:pt>
                <c:pt idx="15">
                  <c:v>82.44496719951864</c:v>
                </c:pt>
                <c:pt idx="16">
                  <c:v>47.892510292085014</c:v>
                </c:pt>
                <c:pt idx="17">
                  <c:v>29.29254379379334</c:v>
                </c:pt>
                <c:pt idx="18">
                  <c:v>65.61773307574866</c:v>
                </c:pt>
                <c:pt idx="19">
                  <c:v>36.0182211313489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32.58553695918882</c:v>
                </c:pt>
                <c:pt idx="1">
                  <c:v>82.88167422189697</c:v>
                </c:pt>
                <c:pt idx="2">
                  <c:v>46.356107678802594</c:v>
                </c:pt>
                <c:pt idx="3">
                  <c:v>75.21333782022373</c:v>
                </c:pt>
                <c:pt idx="4">
                  <c:v>45.136066152631095</c:v>
                </c:pt>
                <c:pt idx="5">
                  <c:v>27.596179196383208</c:v>
                </c:pt>
                <c:pt idx="6">
                  <c:v>71.29933192159238</c:v>
                </c:pt>
                <c:pt idx="7">
                  <c:v>16.213209325380337</c:v>
                </c:pt>
                <c:pt idx="8">
                  <c:v>57.80319226818353</c:v>
                </c:pt>
                <c:pt idx="9">
                  <c:v>41.311141432062726</c:v>
                </c:pt>
                <c:pt idx="10">
                  <c:v>32.0863327020332</c:v>
                </c:pt>
                <c:pt idx="11">
                  <c:v>63.857973378388124</c:v>
                </c:pt>
                <c:pt idx="12">
                  <c:v>35.38973023175233</c:v>
                </c:pt>
                <c:pt idx="13">
                  <c:v>53.70540014935491</c:v>
                </c:pt>
                <c:pt idx="14">
                  <c:v>40.49324703209999</c:v>
                </c:pt>
                <c:pt idx="15">
                  <c:v>69.23317618695744</c:v>
                </c:pt>
                <c:pt idx="16">
                  <c:v>62.03140988229825</c:v>
                </c:pt>
                <c:pt idx="17">
                  <c:v>54.44525886130045</c:v>
                </c:pt>
                <c:pt idx="18">
                  <c:v>78.60125541657554</c:v>
                </c:pt>
                <c:pt idx="19">
                  <c:v>70.32370265900357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70.33026116165905</c:v>
                </c:pt>
                <c:pt idx="1">
                  <c:v>68.25834879838499</c:v>
                </c:pt>
                <c:pt idx="2">
                  <c:v>63.96492834715506</c:v>
                </c:pt>
                <c:pt idx="3">
                  <c:v>61.94663882267797</c:v>
                </c:pt>
                <c:pt idx="4">
                  <c:v>61.412820570347606</c:v>
                </c:pt>
                <c:pt idx="5">
                  <c:v>61.3086073401559</c:v>
                </c:pt>
                <c:pt idx="6">
                  <c:v>59.32281828373668</c:v>
                </c:pt>
                <c:pt idx="7">
                  <c:v>59.275473995818</c:v>
                </c:pt>
                <c:pt idx="8">
                  <c:v>59.041957109188075</c:v>
                </c:pt>
                <c:pt idx="9">
                  <c:v>58.63155243061595</c:v>
                </c:pt>
                <c:pt idx="10">
                  <c:v>58.407859573262435</c:v>
                </c:pt>
                <c:pt idx="11">
                  <c:v>56.77988237846545</c:v>
                </c:pt>
                <c:pt idx="12">
                  <c:v>56.40515940891871</c:v>
                </c:pt>
                <c:pt idx="13">
                  <c:v>56.23502501303179</c:v>
                </c:pt>
                <c:pt idx="14">
                  <c:v>53.987207531537315</c:v>
                </c:pt>
                <c:pt idx="15">
                  <c:v>53.900581298133304</c:v>
                </c:pt>
                <c:pt idx="16">
                  <c:v>53.62472894885069</c:v>
                </c:pt>
                <c:pt idx="17">
                  <c:v>53.2616540349287</c:v>
                </c:pt>
                <c:pt idx="18">
                  <c:v>52.45423842326716</c:v>
                </c:pt>
                <c:pt idx="19">
                  <c:v>52.34305166098097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血液科</c:v>
                </c:pt>
                <c:pt idx="7">
                  <c:v>心血管内科</c:v>
                </c:pt>
                <c:pt idx="8">
                  <c:v>内分泌科</c:v>
                </c:pt>
                <c:pt idx="9">
                  <c:v>推拿科</c:v>
                </c:pt>
                <c:pt idx="10">
                  <c:v>老年医学科</c:v>
                </c:pt>
                <c:pt idx="11">
                  <c:v>身心医学科</c:v>
                </c:pt>
                <c:pt idx="12">
                  <c:v>心病三科</c:v>
                </c:pt>
                <c:pt idx="13">
                  <c:v>眼科</c:v>
                </c:pt>
                <c:pt idx="14">
                  <c:v>产科</c:v>
                </c:pt>
                <c:pt idx="15">
                  <c:v>儿科</c:v>
                </c:pt>
                <c:pt idx="16">
                  <c:v>康复科</c:v>
                </c:pt>
                <c:pt idx="17">
                  <c:v>肛肠科</c:v>
                </c:pt>
                <c:pt idx="18">
                  <c:v>脾胃病科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34.52271911691868</c:v>
                </c:pt>
                <c:pt idx="1">
                  <c:v>63.14776953782728</c:v>
                </c:pt>
                <c:pt idx="2">
                  <c:v>36.86284461501805</c:v>
                </c:pt>
                <c:pt idx="3">
                  <c:v>32.125635567143384</c:v>
                </c:pt>
                <c:pt idx="4">
                  <c:v>13.73013539121286</c:v>
                </c:pt>
                <c:pt idx="5">
                  <c:v>54.53800658200231</c:v>
                </c:pt>
                <c:pt idx="6">
                  <c:v>27.98678379288567</c:v>
                </c:pt>
                <c:pt idx="7">
                  <c:v>35.182041512480204</c:v>
                </c:pt>
                <c:pt idx="8">
                  <c:v>32.189679996557466</c:v>
                </c:pt>
                <c:pt idx="9">
                  <c:v>48.896548007248576</c:v>
                </c:pt>
                <c:pt idx="10">
                  <c:v>40.422516199617206</c:v>
                </c:pt>
                <c:pt idx="11">
                  <c:v>27.113694120533683</c:v>
                </c:pt>
                <c:pt idx="12">
                  <c:v>53.526496895054585</c:v>
                </c:pt>
                <c:pt idx="13">
                  <c:v>37.544806064678944</c:v>
                </c:pt>
                <c:pt idx="14">
                  <c:v>44.423253924111556</c:v>
                </c:pt>
                <c:pt idx="15">
                  <c:v>40.2843421886651</c:v>
                </c:pt>
                <c:pt idx="16">
                  <c:v>47.94744008039277</c:v>
                </c:pt>
                <c:pt idx="17">
                  <c:v>20.935126706545557</c:v>
                </c:pt>
                <c:pt idx="18">
                  <c:v>38.132426648302996</c:v>
                </c:pt>
                <c:pt idx="19">
                  <c:v>29.976248149094587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13.98373620564061</c:v>
                </c:pt>
                <c:pt idx="1">
                  <c:v>24.419036201195524</c:v>
                </c:pt>
                <c:pt idx="2">
                  <c:v>39.60807525780814</c:v>
                </c:pt>
                <c:pt idx="3">
                  <c:v>32.33048727657747</c:v>
                </c:pt>
                <c:pt idx="4">
                  <c:v>22.0448919726108</c:v>
                </c:pt>
                <c:pt idx="5">
                  <c:v>11.95235514547007</c:v>
                </c:pt>
                <c:pt idx="6">
                  <c:v>29.321482356856723</c:v>
                </c:pt>
                <c:pt idx="7">
                  <c:v>30.311695309853654</c:v>
                </c:pt>
                <c:pt idx="8">
                  <c:v>21.627976464586247</c:v>
                </c:pt>
                <c:pt idx="9">
                  <c:v>34.29766510739201</c:v>
                </c:pt>
                <c:pt idx="10">
                  <c:v>20.269643414122772</c:v>
                </c:pt>
                <c:pt idx="11">
                  <c:v>12.592053671868138</c:v>
                </c:pt>
                <c:pt idx="12">
                  <c:v>26.523690783542314</c:v>
                </c:pt>
                <c:pt idx="13">
                  <c:v>14.390741700461257</c:v>
                </c:pt>
                <c:pt idx="14">
                  <c:v>13.801289486162043</c:v>
                </c:pt>
                <c:pt idx="15">
                  <c:v>9.21526937961174</c:v>
                </c:pt>
                <c:pt idx="16">
                  <c:v>26.98695994904285</c:v>
                </c:pt>
                <c:pt idx="17">
                  <c:v>27.883421562289307</c:v>
                </c:pt>
                <c:pt idx="18">
                  <c:v>33.36390251199739</c:v>
                </c:pt>
                <c:pt idx="19">
                  <c:v>34.85918962611525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33.90944628974758</c:v>
                </c:pt>
                <c:pt idx="1">
                  <c:v>52.86439564359732</c:v>
                </c:pt>
                <c:pt idx="2">
                  <c:v>60.173126656446414</c:v>
                </c:pt>
                <c:pt idx="3">
                  <c:v>50.46662446394455</c:v>
                </c:pt>
                <c:pt idx="4">
                  <c:v>49.359238255408485</c:v>
                </c:pt>
                <c:pt idx="5">
                  <c:v>41.4830690333164</c:v>
                </c:pt>
                <c:pt idx="6">
                  <c:v>57.50085554554083</c:v>
                </c:pt>
                <c:pt idx="7">
                  <c:v>48.396671607683174</c:v>
                </c:pt>
                <c:pt idx="8">
                  <c:v>38.5477611748819</c:v>
                </c:pt>
                <c:pt idx="9">
                  <c:v>48.06951401882649</c:v>
                </c:pt>
                <c:pt idx="10">
                  <c:v>51.71629513233796</c:v>
                </c:pt>
                <c:pt idx="11">
                  <c:v>51.084676611418566</c:v>
                </c:pt>
                <c:pt idx="12">
                  <c:v>50.30074500032279</c:v>
                </c:pt>
                <c:pt idx="13">
                  <c:v>54.83416646686501</c:v>
                </c:pt>
                <c:pt idx="14">
                  <c:v>52.69354294989201</c:v>
                </c:pt>
                <c:pt idx="15">
                  <c:v>51.290905363522725</c:v>
                </c:pt>
                <c:pt idx="16">
                  <c:v>32.29758779658819</c:v>
                </c:pt>
                <c:pt idx="17">
                  <c:v>48.3776420323152</c:v>
                </c:pt>
                <c:pt idx="18">
                  <c:v>37.93384426444272</c:v>
                </c:pt>
                <c:pt idx="19">
                  <c:v>49.82149981019187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37.89319201512242</c:v>
                </c:pt>
                <c:pt idx="1">
                  <c:v>24.665852217650436</c:v>
                </c:pt>
                <c:pt idx="2">
                  <c:v>23.095415417719952</c:v>
                </c:pt>
                <c:pt idx="3">
                  <c:v>49.14595466342883</c:v>
                </c:pt>
                <c:pt idx="4">
                  <c:v>36.8784068762592</c:v>
                </c:pt>
                <c:pt idx="5">
                  <c:v>40.380802750567725</c:v>
                </c:pt>
                <c:pt idx="6">
                  <c:v>46.27910037867643</c:v>
                </c:pt>
                <c:pt idx="7">
                  <c:v>35.126617351754405</c:v>
                </c:pt>
                <c:pt idx="8">
                  <c:v>37.320622634065046</c:v>
                </c:pt>
                <c:pt idx="9">
                  <c:v>43.804394480565165</c:v>
                </c:pt>
                <c:pt idx="10">
                  <c:v>37.27256066807866</c:v>
                </c:pt>
                <c:pt idx="11">
                  <c:v>28.948024187120577</c:v>
                </c:pt>
                <c:pt idx="12">
                  <c:v>22.056584206595286</c:v>
                </c:pt>
                <c:pt idx="13">
                  <c:v>33.996424538576456</c:v>
                </c:pt>
                <c:pt idx="14">
                  <c:v>36.26376469265193</c:v>
                </c:pt>
                <c:pt idx="15">
                  <c:v>27.006144273891028</c:v>
                </c:pt>
                <c:pt idx="16">
                  <c:v>39.232574436703004</c:v>
                </c:pt>
                <c:pt idx="17">
                  <c:v>40.65639845809217</c:v>
                </c:pt>
                <c:pt idx="18">
                  <c:v>34.53260049812587</c:v>
                </c:pt>
                <c:pt idx="19">
                  <c:v>26.954533351166234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54.65929802625682</c:v>
                </c:pt>
                <c:pt idx="1">
                  <c:v>63.02690968870497</c:v>
                </c:pt>
                <c:pt idx="2">
                  <c:v>33.97692413646664</c:v>
                </c:pt>
                <c:pt idx="3">
                  <c:v>45.9543404373395</c:v>
                </c:pt>
                <c:pt idx="4">
                  <c:v>53.940341874089206</c:v>
                </c:pt>
                <c:pt idx="5">
                  <c:v>54.99415650172004</c:v>
                </c:pt>
                <c:pt idx="6">
                  <c:v>43.25739158484869</c:v>
                </c:pt>
                <c:pt idx="7">
                  <c:v>43.4947876067789</c:v>
                </c:pt>
                <c:pt idx="8">
                  <c:v>49.62442590630494</c:v>
                </c:pt>
                <c:pt idx="9">
                  <c:v>51.65979843274463</c:v>
                </c:pt>
                <c:pt idx="10">
                  <c:v>44.84489149879662</c:v>
                </c:pt>
                <c:pt idx="11">
                  <c:v>37.47823566237297</c:v>
                </c:pt>
                <c:pt idx="12">
                  <c:v>45.91698339393063</c:v>
                </c:pt>
                <c:pt idx="13">
                  <c:v>43.46984777936821</c:v>
                </c:pt>
                <c:pt idx="14">
                  <c:v>56.132863512767585</c:v>
                </c:pt>
                <c:pt idx="15">
                  <c:v>46.45812090012645</c:v>
                </c:pt>
                <c:pt idx="16">
                  <c:v>37.96394116760307</c:v>
                </c:pt>
                <c:pt idx="17">
                  <c:v>41.584560167022104</c:v>
                </c:pt>
                <c:pt idx="18">
                  <c:v>44.91020989251818</c:v>
                </c:pt>
                <c:pt idx="19">
                  <c:v>52.746818701199786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53.23501592613627</c:v>
                </c:pt>
                <c:pt idx="1">
                  <c:v>69.34223313656102</c:v>
                </c:pt>
                <c:pt idx="2">
                  <c:v>56.41220708142126</c:v>
                </c:pt>
                <c:pt idx="3">
                  <c:v>64.3296137543599</c:v>
                </c:pt>
                <c:pt idx="4">
                  <c:v>54.366166936108044</c:v>
                </c:pt>
                <c:pt idx="5">
                  <c:v>46.86286532383698</c:v>
                </c:pt>
                <c:pt idx="6">
                  <c:v>55.85368341635766</c:v>
                </c:pt>
                <c:pt idx="7">
                  <c:v>47.201327658590074</c:v>
                </c:pt>
                <c:pt idx="8">
                  <c:v>50.02341833656066</c:v>
                </c:pt>
                <c:pt idx="9">
                  <c:v>57.5849769812338</c:v>
                </c:pt>
                <c:pt idx="10">
                  <c:v>48.91139652937795</c:v>
                </c:pt>
                <c:pt idx="11">
                  <c:v>45.37824138504807</c:v>
                </c:pt>
                <c:pt idx="12">
                  <c:v>47.733738330238594</c:v>
                </c:pt>
                <c:pt idx="13">
                  <c:v>37.18639548092073</c:v>
                </c:pt>
                <c:pt idx="14">
                  <c:v>46.03698970810634</c:v>
                </c:pt>
                <c:pt idx="15">
                  <c:v>55.64221727924649</c:v>
                </c:pt>
                <c:pt idx="16">
                  <c:v>66.13944681288646</c:v>
                </c:pt>
                <c:pt idx="17">
                  <c:v>52.697785534147904</c:v>
                </c:pt>
                <c:pt idx="18">
                  <c:v>56.6186659529264</c:v>
                </c:pt>
                <c:pt idx="19">
                  <c:v>49.083147069891346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56.77988237846545</c:v>
                </c:pt>
                <c:pt idx="1">
                  <c:v>37.153826057008125</c:v>
                </c:pt>
                <c:pt idx="2">
                  <c:v>46.86038348306963</c:v>
                </c:pt>
                <c:pt idx="3">
                  <c:v>47.52953493261501</c:v>
                </c:pt>
                <c:pt idx="4">
                  <c:v>53.900581298133304</c:v>
                </c:pt>
                <c:pt idx="5">
                  <c:v>52.45423842326716</c:v>
                </c:pt>
                <c:pt idx="6">
                  <c:v>51.44577843245315</c:v>
                </c:pt>
                <c:pt idx="7">
                  <c:v>70.33026116165905</c:v>
                </c:pt>
                <c:pt idx="8">
                  <c:v>44.617117378178214</c:v>
                </c:pt>
                <c:pt idx="9">
                  <c:v>61.94663882267797</c:v>
                </c:pt>
                <c:pt idx="10">
                  <c:v>68.25834879838499</c:v>
                </c:pt>
                <c:pt idx="11">
                  <c:v>40.59984080779904</c:v>
                </c:pt>
                <c:pt idx="12">
                  <c:v>59.041957109188075</c:v>
                </c:pt>
                <c:pt idx="13">
                  <c:v>40.88263816784602</c:v>
                </c:pt>
                <c:pt idx="14">
                  <c:v>50.091615643806826</c:v>
                </c:pt>
                <c:pt idx="15">
                  <c:v>58.63155243061595</c:v>
                </c:pt>
                <c:pt idx="16">
                  <c:v>50.9256259309316</c:v>
                </c:pt>
                <c:pt idx="17">
                  <c:v>41.85101704845866</c:v>
                </c:pt>
                <c:pt idx="18">
                  <c:v>41.453115127802825</c:v>
                </c:pt>
                <c:pt idx="19">
                  <c:v>56.40515940891871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3.626213884700409</c:v>
                </c:pt>
                <c:pt idx="1">
                  <c:v>13.598071083905406</c:v>
                </c:pt>
                <c:pt idx="2">
                  <c:v>5.359609478690252</c:v>
                </c:pt>
                <c:pt idx="3">
                  <c:v>12.945096098330223</c:v>
                </c:pt>
                <c:pt idx="4">
                  <c:v>5.866079692008593</c:v>
                </c:pt>
                <c:pt idx="5">
                  <c:v>2.504391779495822</c:v>
                </c:pt>
                <c:pt idx="6">
                  <c:v>6.067349456524676</c:v>
                </c:pt>
                <c:pt idx="7">
                  <c:v>5.31089910626712</c:v>
                </c:pt>
                <c:pt idx="8">
                  <c:v>7.110040947266045</c:v>
                </c:pt>
                <c:pt idx="9">
                  <c:v>2.8916628362740706</c:v>
                </c:pt>
                <c:pt idx="10">
                  <c:v>7.853652368681036</c:v>
                </c:pt>
                <c:pt idx="11">
                  <c:v>7.935428421951711</c:v>
                </c:pt>
                <c:pt idx="12">
                  <c:v>5.180012301200467</c:v>
                </c:pt>
                <c:pt idx="13">
                  <c:v>7.782969566105404</c:v>
                </c:pt>
                <c:pt idx="14">
                  <c:v>5.576972700076976</c:v>
                </c:pt>
                <c:pt idx="15">
                  <c:v>8.569382185815336</c:v>
                </c:pt>
                <c:pt idx="16">
                  <c:v>4.968259376980794</c:v>
                </c:pt>
                <c:pt idx="17">
                  <c:v>15.384758393522361</c:v>
                </c:pt>
                <c:pt idx="18">
                  <c:v>7.723158288271772</c:v>
                </c:pt>
                <c:pt idx="19">
                  <c:v>6.924560122575553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52.197262797023996</c:v>
                </c:pt>
                <c:pt idx="1">
                  <c:v>42.40460560558918</c:v>
                </c:pt>
                <c:pt idx="2">
                  <c:v>31.745021265738615</c:v>
                </c:pt>
                <c:pt idx="3">
                  <c:v>46.04152396487162</c:v>
                </c:pt>
                <c:pt idx="4">
                  <c:v>46.86038348306963</c:v>
                </c:pt>
                <c:pt idx="5">
                  <c:v>61.3086073401559</c:v>
                </c:pt>
                <c:pt idx="6">
                  <c:v>47.37216783474846</c:v>
                </c:pt>
                <c:pt idx="7">
                  <c:v>41.99601890652639</c:v>
                </c:pt>
                <c:pt idx="8">
                  <c:v>56.40515940891871</c:v>
                </c:pt>
                <c:pt idx="9">
                  <c:v>61.94663882267797</c:v>
                </c:pt>
                <c:pt idx="10">
                  <c:v>41.453115127802825</c:v>
                </c:pt>
                <c:pt idx="11">
                  <c:v>47.52953493261501</c:v>
                </c:pt>
                <c:pt idx="12">
                  <c:v>48.919182050263025</c:v>
                </c:pt>
                <c:pt idx="13">
                  <c:v>25.578227326823882</c:v>
                </c:pt>
                <c:pt idx="14">
                  <c:v>40.2994214477288</c:v>
                </c:pt>
                <c:pt idx="15">
                  <c:v>40.202220030534654</c:v>
                </c:pt>
                <c:pt idx="16">
                  <c:v>70.33026116165905</c:v>
                </c:pt>
                <c:pt idx="17">
                  <c:v>59.275473995818</c:v>
                </c:pt>
                <c:pt idx="18">
                  <c:v>25.457202551782004</c:v>
                </c:pt>
                <c:pt idx="19">
                  <c:v>37.47220306517073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35.378947642296716</c:v>
                </c:pt>
                <c:pt idx="1">
                  <c:v>33.628986789354705</c:v>
                </c:pt>
                <c:pt idx="2">
                  <c:v>76.20171853475715</c:v>
                </c:pt>
                <c:pt idx="3">
                  <c:v>41.03399867081011</c:v>
                </c:pt>
                <c:pt idx="4">
                  <c:v>82.44496719951864</c:v>
                </c:pt>
                <c:pt idx="5">
                  <c:v>65.61773307574866</c:v>
                </c:pt>
                <c:pt idx="6">
                  <c:v>37.00560588637966</c:v>
                </c:pt>
                <c:pt idx="7">
                  <c:v>64.45368229656556</c:v>
                </c:pt>
                <c:pt idx="8">
                  <c:v>42.8032991939559</c:v>
                </c:pt>
                <c:pt idx="9">
                  <c:v>58.658553678512796</c:v>
                </c:pt>
                <c:pt idx="10">
                  <c:v>40.53327991884917</c:v>
                </c:pt>
                <c:pt idx="11">
                  <c:v>68.08527230006023</c:v>
                </c:pt>
                <c:pt idx="12">
                  <c:v>60.05166759938785</c:v>
                </c:pt>
                <c:pt idx="13">
                  <c:v>39.39385095742483</c:v>
                </c:pt>
                <c:pt idx="14">
                  <c:v>51.00793141495632</c:v>
                </c:pt>
                <c:pt idx="15">
                  <c:v>31.90647795310304</c:v>
                </c:pt>
                <c:pt idx="16">
                  <c:v>57.73513842679927</c:v>
                </c:pt>
                <c:pt idx="17">
                  <c:v>64.42429765789629</c:v>
                </c:pt>
                <c:pt idx="18">
                  <c:v>80.75448656323208</c:v>
                </c:pt>
                <c:pt idx="19">
                  <c:v>61.50768573645549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63.857973378388124</c:v>
                </c:pt>
                <c:pt idx="1">
                  <c:v>52.70996473177117</c:v>
                </c:pt>
                <c:pt idx="2">
                  <c:v>54.93370745854508</c:v>
                </c:pt>
                <c:pt idx="3">
                  <c:v>73.45814545769001</c:v>
                </c:pt>
                <c:pt idx="4">
                  <c:v>69.23317618695744</c:v>
                </c:pt>
                <c:pt idx="5">
                  <c:v>78.60125541657554</c:v>
                </c:pt>
                <c:pt idx="6">
                  <c:v>14.779967522172013</c:v>
                </c:pt>
                <c:pt idx="7">
                  <c:v>32.58553695918882</c:v>
                </c:pt>
                <c:pt idx="8">
                  <c:v>81.7431240651916</c:v>
                </c:pt>
                <c:pt idx="9">
                  <c:v>75.21333782022373</c:v>
                </c:pt>
                <c:pt idx="10">
                  <c:v>82.88167422189697</c:v>
                </c:pt>
                <c:pt idx="11">
                  <c:v>66.49549451400878</c:v>
                </c:pt>
                <c:pt idx="12">
                  <c:v>57.80319226818353</c:v>
                </c:pt>
                <c:pt idx="13">
                  <c:v>42.8928541655168</c:v>
                </c:pt>
                <c:pt idx="14">
                  <c:v>85.19807566870371</c:v>
                </c:pt>
                <c:pt idx="15">
                  <c:v>41.311141432062726</c:v>
                </c:pt>
                <c:pt idx="16">
                  <c:v>65.98787331165902</c:v>
                </c:pt>
                <c:pt idx="17">
                  <c:v>60.75372518915222</c:v>
                </c:pt>
                <c:pt idx="18">
                  <c:v>26.26676713247599</c:v>
                </c:pt>
                <c:pt idx="19">
                  <c:v>35.38973023175233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30.185899426534025</c:v>
                </c:pt>
                <c:pt idx="1">
                  <c:v>28.970634471623885</c:v>
                </c:pt>
                <c:pt idx="2">
                  <c:v>27.119778697266746</c:v>
                </c:pt>
                <c:pt idx="3">
                  <c:v>27.10500877537007</c:v>
                </c:pt>
                <c:pt idx="4">
                  <c:v>15.539361833606854</c:v>
                </c:pt>
                <c:pt idx="5">
                  <c:v>14.836558382698119</c:v>
                </c:pt>
                <c:pt idx="6">
                  <c:v>14.320373846919427</c:v>
                </c:pt>
                <c:pt idx="7">
                  <c:v>13.638629139632393</c:v>
                </c:pt>
                <c:pt idx="8">
                  <c:v>12.34874354241509</c:v>
                </c:pt>
                <c:pt idx="9">
                  <c:v>12.316127912054668</c:v>
                </c:pt>
                <c:pt idx="10">
                  <c:v>11.99406226950275</c:v>
                </c:pt>
                <c:pt idx="11">
                  <c:v>11.370343327153755</c:v>
                </c:pt>
                <c:pt idx="12">
                  <c:v>9.967891889873293</c:v>
                </c:pt>
                <c:pt idx="13">
                  <c:v>9.471080174912666</c:v>
                </c:pt>
                <c:pt idx="14">
                  <c:v>8.04949300879828</c:v>
                </c:pt>
                <c:pt idx="15">
                  <c:v>7.950034473263649</c:v>
                </c:pt>
                <c:pt idx="16">
                  <c:v>7.537911057870307</c:v>
                </c:pt>
                <c:pt idx="17">
                  <c:v>6.6845350403908474</c:v>
                </c:pt>
                <c:pt idx="18">
                  <c:v>6.568015117663498</c:v>
                </c:pt>
                <c:pt idx="19">
                  <c:v>6.262940128053276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周围血管科</c:v>
                </c:pt>
                <c:pt idx="2">
                  <c:v>肾病科</c:v>
                </c:pt>
                <c:pt idx="3">
                  <c:v>普通外科</c:v>
                </c:pt>
                <c:pt idx="4">
                  <c:v>儿科</c:v>
                </c:pt>
                <c:pt idx="5">
                  <c:v>脾胃病科</c:v>
                </c:pt>
                <c:pt idx="6">
                  <c:v>妇科</c:v>
                </c:pt>
                <c:pt idx="7">
                  <c:v>耳鼻喉科</c:v>
                </c:pt>
                <c:pt idx="8">
                  <c:v>口腔科</c:v>
                </c:pt>
                <c:pt idx="9">
                  <c:v>美容皮肤科</c:v>
                </c:pt>
                <c:pt idx="10">
                  <c:v>心病四科</c:v>
                </c:pt>
                <c:pt idx="11">
                  <c:v>针灸科</c:v>
                </c:pt>
                <c:pt idx="12">
                  <c:v>内分泌科</c:v>
                </c:pt>
                <c:pt idx="13">
                  <c:v>妇二科</c:v>
                </c:pt>
                <c:pt idx="14">
                  <c:v>骨科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心病二科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27.113694120533683</c:v>
                </c:pt>
                <c:pt idx="1">
                  <c:v>47.799475546847056</c:v>
                </c:pt>
                <c:pt idx="2">
                  <c:v>59.638255956765995</c:v>
                </c:pt>
                <c:pt idx="3">
                  <c:v>33.32276239060627</c:v>
                </c:pt>
                <c:pt idx="4">
                  <c:v>40.2843421886651</c:v>
                </c:pt>
                <c:pt idx="5">
                  <c:v>38.132426648302996</c:v>
                </c:pt>
                <c:pt idx="6">
                  <c:v>34.95524542499531</c:v>
                </c:pt>
                <c:pt idx="7">
                  <c:v>34.52271911691868</c:v>
                </c:pt>
                <c:pt idx="8">
                  <c:v>38.163677145733175</c:v>
                </c:pt>
                <c:pt idx="9">
                  <c:v>32.125635567143384</c:v>
                </c:pt>
                <c:pt idx="10">
                  <c:v>63.14776953782728</c:v>
                </c:pt>
                <c:pt idx="11">
                  <c:v>41.55566397245758</c:v>
                </c:pt>
                <c:pt idx="12">
                  <c:v>32.189679996557466</c:v>
                </c:pt>
                <c:pt idx="13">
                  <c:v>21.134736195688507</c:v>
                </c:pt>
                <c:pt idx="14">
                  <c:v>34.07885309372397</c:v>
                </c:pt>
                <c:pt idx="15">
                  <c:v>48.896548007248576</c:v>
                </c:pt>
                <c:pt idx="16">
                  <c:v>35.56735721181427</c:v>
                </c:pt>
                <c:pt idx="17">
                  <c:v>5.798534637505888</c:v>
                </c:pt>
                <c:pt idx="18">
                  <c:v>44.55387304394049</c:v>
                </c:pt>
                <c:pt idx="19">
                  <c:v>53.526496895054585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29.656076414679877</c:v>
                </c:pt>
                <c:pt idx="1">
                  <c:v>36.73039834398852</c:v>
                </c:pt>
                <c:pt idx="2">
                  <c:v>11.80031584461386</c:v>
                </c:pt>
                <c:pt idx="3">
                  <c:v>27.883421562289307</c:v>
                </c:pt>
                <c:pt idx="4">
                  <c:v>24.419036201195524</c:v>
                </c:pt>
                <c:pt idx="5">
                  <c:v>32.33048727657747</c:v>
                </c:pt>
                <c:pt idx="6">
                  <c:v>26.176324505900375</c:v>
                </c:pt>
                <c:pt idx="7">
                  <c:v>11.369520715796906</c:v>
                </c:pt>
                <c:pt idx="8">
                  <c:v>31.777852258321268</c:v>
                </c:pt>
                <c:pt idx="9">
                  <c:v>20.18541106051326</c:v>
                </c:pt>
                <c:pt idx="10">
                  <c:v>26.183040090903383</c:v>
                </c:pt>
                <c:pt idx="11">
                  <c:v>27.54847904551325</c:v>
                </c:pt>
                <c:pt idx="12">
                  <c:v>23.770352423381915</c:v>
                </c:pt>
                <c:pt idx="13">
                  <c:v>23.472499112381033</c:v>
                </c:pt>
                <c:pt idx="14">
                  <c:v>14.644084585589862</c:v>
                </c:pt>
                <c:pt idx="15">
                  <c:v>3.451283285012397</c:v>
                </c:pt>
                <c:pt idx="16">
                  <c:v>9.21526937961174</c:v>
                </c:pt>
                <c:pt idx="17">
                  <c:v>37.44221336116528</c:v>
                </c:pt>
                <c:pt idx="18">
                  <c:v>12.592053671868138</c:v>
                </c:pt>
                <c:pt idx="19">
                  <c:v>30.15631794965946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36.91498297775562</c:v>
                </c:pt>
                <c:pt idx="1">
                  <c:v>46.70003942535918</c:v>
                </c:pt>
                <c:pt idx="2">
                  <c:v>64.30762968693939</c:v>
                </c:pt>
                <c:pt idx="3">
                  <c:v>48.3776420323152</c:v>
                </c:pt>
                <c:pt idx="4">
                  <c:v>52.86439564359732</c:v>
                </c:pt>
                <c:pt idx="5">
                  <c:v>50.46662446394455</c:v>
                </c:pt>
                <c:pt idx="6">
                  <c:v>66.06429905200193</c:v>
                </c:pt>
                <c:pt idx="7">
                  <c:v>47.46992757917114</c:v>
                </c:pt>
                <c:pt idx="8">
                  <c:v>64.25868642607816</c:v>
                </c:pt>
                <c:pt idx="9">
                  <c:v>55.84016679036681</c:v>
                </c:pt>
                <c:pt idx="10">
                  <c:v>66.52963282865501</c:v>
                </c:pt>
                <c:pt idx="11">
                  <c:v>53.099049666836706</c:v>
                </c:pt>
                <c:pt idx="12">
                  <c:v>56.86191611924647</c:v>
                </c:pt>
                <c:pt idx="13">
                  <c:v>61.20243356534295</c:v>
                </c:pt>
                <c:pt idx="14">
                  <c:v>39.27350930280478</c:v>
                </c:pt>
                <c:pt idx="15">
                  <c:v>51.723027711917915</c:v>
                </c:pt>
                <c:pt idx="16">
                  <c:v>51.290905363522725</c:v>
                </c:pt>
                <c:pt idx="17">
                  <c:v>49.51120223564729</c:v>
                </c:pt>
                <c:pt idx="18">
                  <c:v>51.084676611418566</c:v>
                </c:pt>
                <c:pt idx="19">
                  <c:v>47.5034790660825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49.70754660740682</c:v>
                </c:pt>
                <c:pt idx="1">
                  <c:v>41.110179421675966</c:v>
                </c:pt>
                <c:pt idx="2">
                  <c:v>30.391526760743737</c:v>
                </c:pt>
                <c:pt idx="3">
                  <c:v>40.65639845809217</c:v>
                </c:pt>
                <c:pt idx="4">
                  <c:v>24.665852217650436</c:v>
                </c:pt>
                <c:pt idx="5">
                  <c:v>49.14595466342883</c:v>
                </c:pt>
                <c:pt idx="6">
                  <c:v>49.064422453234144</c:v>
                </c:pt>
                <c:pt idx="7">
                  <c:v>36.174240835968426</c:v>
                </c:pt>
                <c:pt idx="8">
                  <c:v>40.45796601295078</c:v>
                </c:pt>
                <c:pt idx="9">
                  <c:v>25.06867260692396</c:v>
                </c:pt>
                <c:pt idx="10">
                  <c:v>35.831311871904305</c:v>
                </c:pt>
                <c:pt idx="11">
                  <c:v>40.06502433385143</c:v>
                </c:pt>
                <c:pt idx="12">
                  <c:v>47.70661718899994</c:v>
                </c:pt>
                <c:pt idx="13">
                  <c:v>33.67827849679824</c:v>
                </c:pt>
                <c:pt idx="14">
                  <c:v>30.963534736936857</c:v>
                </c:pt>
                <c:pt idx="15">
                  <c:v>37.00441175077737</c:v>
                </c:pt>
                <c:pt idx="16">
                  <c:v>27.006144273891028</c:v>
                </c:pt>
                <c:pt idx="17">
                  <c:v>34.026269139596714</c:v>
                </c:pt>
                <c:pt idx="18">
                  <c:v>28.948024187120577</c:v>
                </c:pt>
                <c:pt idx="19">
                  <c:v>34.013066358084025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39.879875163372624</c:v>
                </c:pt>
                <c:pt idx="1">
                  <c:v>55.94417701814053</c:v>
                </c:pt>
                <c:pt idx="2">
                  <c:v>43.150617905043866</c:v>
                </c:pt>
                <c:pt idx="3">
                  <c:v>41.584560167022104</c:v>
                </c:pt>
                <c:pt idx="4">
                  <c:v>63.02690968870497</c:v>
                </c:pt>
                <c:pt idx="5">
                  <c:v>45.9543404373395</c:v>
                </c:pt>
                <c:pt idx="6">
                  <c:v>56.12166607300994</c:v>
                </c:pt>
                <c:pt idx="7">
                  <c:v>58.89072309784093</c:v>
                </c:pt>
                <c:pt idx="8">
                  <c:v>58.554328499907136</c:v>
                </c:pt>
                <c:pt idx="9">
                  <c:v>40.49308856489854</c:v>
                </c:pt>
                <c:pt idx="10">
                  <c:v>52.874075072012985</c:v>
                </c:pt>
                <c:pt idx="11">
                  <c:v>40.47866598783817</c:v>
                </c:pt>
                <c:pt idx="12">
                  <c:v>42.08596413220937</c:v>
                </c:pt>
                <c:pt idx="13">
                  <c:v>55.713729532552996</c:v>
                </c:pt>
                <c:pt idx="14">
                  <c:v>41.570281426509</c:v>
                </c:pt>
                <c:pt idx="15">
                  <c:v>52.63278477306559</c:v>
                </c:pt>
                <c:pt idx="16">
                  <c:v>46.45812090012645</c:v>
                </c:pt>
                <c:pt idx="17">
                  <c:v>46.762509207869456</c:v>
                </c:pt>
                <c:pt idx="18">
                  <c:v>37.47823566237297</c:v>
                </c:pt>
                <c:pt idx="19">
                  <c:v>42.49704792147025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59.40036921923445</c:v>
                </c:pt>
                <c:pt idx="1">
                  <c:v>50.05791610271096</c:v>
                </c:pt>
                <c:pt idx="2">
                  <c:v>59.6015833141151</c:v>
                </c:pt>
                <c:pt idx="3">
                  <c:v>52.697785534147904</c:v>
                </c:pt>
                <c:pt idx="4">
                  <c:v>69.34223313656102</c:v>
                </c:pt>
                <c:pt idx="5">
                  <c:v>64.3296137543599</c:v>
                </c:pt>
                <c:pt idx="6">
                  <c:v>53.71186318903082</c:v>
                </c:pt>
                <c:pt idx="7">
                  <c:v>42.42838280980077</c:v>
                </c:pt>
                <c:pt idx="8">
                  <c:v>50.95703732709713</c:v>
                </c:pt>
                <c:pt idx="9">
                  <c:v>48.87646263273584</c:v>
                </c:pt>
                <c:pt idx="10">
                  <c:v>73.16209488646255</c:v>
                </c:pt>
                <c:pt idx="11">
                  <c:v>50.052933613243916</c:v>
                </c:pt>
                <c:pt idx="12">
                  <c:v>51.195971803373034</c:v>
                </c:pt>
                <c:pt idx="13">
                  <c:v>46.4015894796873</c:v>
                </c:pt>
                <c:pt idx="14">
                  <c:v>45.11586005557421</c:v>
                </c:pt>
                <c:pt idx="15">
                  <c:v>54.64561992741438</c:v>
                </c:pt>
                <c:pt idx="16">
                  <c:v>55.64221727924649</c:v>
                </c:pt>
                <c:pt idx="17">
                  <c:v>45.11903273612635</c:v>
                </c:pt>
                <c:pt idx="18">
                  <c:v>45.37824138504807</c:v>
                </c:pt>
                <c:pt idx="19">
                  <c:v>53.84051276057573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25.457202551782004</c:v>
                </c:pt>
                <c:pt idx="1">
                  <c:v>47.37216783474846</c:v>
                </c:pt>
                <c:pt idx="2">
                  <c:v>51.07988202427809</c:v>
                </c:pt>
                <c:pt idx="3">
                  <c:v>41.85101704845866</c:v>
                </c:pt>
                <c:pt idx="4">
                  <c:v>37.153826057008125</c:v>
                </c:pt>
                <c:pt idx="5">
                  <c:v>47.52953493261501</c:v>
                </c:pt>
                <c:pt idx="6">
                  <c:v>25.945396756728982</c:v>
                </c:pt>
                <c:pt idx="7">
                  <c:v>37.257179844803126</c:v>
                </c:pt>
                <c:pt idx="8">
                  <c:v>48.919182050263025</c:v>
                </c:pt>
                <c:pt idx="9">
                  <c:v>53.62472894885069</c:v>
                </c:pt>
                <c:pt idx="10">
                  <c:v>53.2616540349287</c:v>
                </c:pt>
                <c:pt idx="11">
                  <c:v>42.27363835028874</c:v>
                </c:pt>
                <c:pt idx="12">
                  <c:v>58.407859573262435</c:v>
                </c:pt>
                <c:pt idx="13">
                  <c:v>47.23218669228355</c:v>
                </c:pt>
                <c:pt idx="14">
                  <c:v>28.329092278370343</c:v>
                </c:pt>
                <c:pt idx="15">
                  <c:v>45.513964046287086</c:v>
                </c:pt>
                <c:pt idx="16">
                  <c:v>58.63155243061595</c:v>
                </c:pt>
                <c:pt idx="17">
                  <c:v>61.3086073401559</c:v>
                </c:pt>
                <c:pt idx="18">
                  <c:v>40.59984080779904</c:v>
                </c:pt>
                <c:pt idx="19">
                  <c:v>59.275473995818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3.1212340068841073</c:v>
                </c:pt>
                <c:pt idx="1">
                  <c:v>4.385701065699905</c:v>
                </c:pt>
                <c:pt idx="2">
                  <c:v>2.9875546071925236</c:v>
                </c:pt>
                <c:pt idx="3">
                  <c:v>6.6845350403908474</c:v>
                </c:pt>
                <c:pt idx="4">
                  <c:v>28.970634471623885</c:v>
                </c:pt>
                <c:pt idx="5">
                  <c:v>27.10500877537007</c:v>
                </c:pt>
                <c:pt idx="6">
                  <c:v>2.615727402570899</c:v>
                </c:pt>
                <c:pt idx="7">
                  <c:v>4.151430384375864</c:v>
                </c:pt>
                <c:pt idx="8">
                  <c:v>2.1816745542840903</c:v>
                </c:pt>
                <c:pt idx="9">
                  <c:v>2.8510350794460075</c:v>
                </c:pt>
                <c:pt idx="10">
                  <c:v>5.87190950818283</c:v>
                </c:pt>
                <c:pt idx="11">
                  <c:v>5.900219665542882</c:v>
                </c:pt>
                <c:pt idx="12">
                  <c:v>4.258404815864338</c:v>
                </c:pt>
                <c:pt idx="13">
                  <c:v>1.9207294927170104</c:v>
                </c:pt>
                <c:pt idx="14">
                  <c:v>2.801945698169802</c:v>
                </c:pt>
                <c:pt idx="15">
                  <c:v>4.09328946600947</c:v>
                </c:pt>
                <c:pt idx="16">
                  <c:v>7.950034473263649</c:v>
                </c:pt>
                <c:pt idx="17">
                  <c:v>2.8996353382003974</c:v>
                </c:pt>
                <c:pt idx="18">
                  <c:v>11.370343327153755</c:v>
                </c:pt>
                <c:pt idx="19">
                  <c:v>1.9152046087067724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3.6073951503271244</c:v>
                </c:pt>
                <c:pt idx="1">
                  <c:v>4.415979879369697</c:v>
                </c:pt>
                <c:pt idx="2">
                  <c:v>2.611470564891744</c:v>
                </c:pt>
                <c:pt idx="3">
                  <c:v>3.283479276002013</c:v>
                </c:pt>
                <c:pt idx="4">
                  <c:v>27.119778697266746</c:v>
                </c:pt>
                <c:pt idx="5">
                  <c:v>2.8996353382003974</c:v>
                </c:pt>
                <c:pt idx="6">
                  <c:v>4.385701065699905</c:v>
                </c:pt>
                <c:pt idx="7">
                  <c:v>5.336927220096772</c:v>
                </c:pt>
                <c:pt idx="8">
                  <c:v>6.262940128053276</c:v>
                </c:pt>
                <c:pt idx="9">
                  <c:v>12.316127912054668</c:v>
                </c:pt>
                <c:pt idx="10">
                  <c:v>6.568015117663498</c:v>
                </c:pt>
                <c:pt idx="11">
                  <c:v>27.10500877537007</c:v>
                </c:pt>
                <c:pt idx="12">
                  <c:v>2.1816745542840903</c:v>
                </c:pt>
                <c:pt idx="13">
                  <c:v>3.250139230769194</c:v>
                </c:pt>
                <c:pt idx="14">
                  <c:v>3.083165132628579</c:v>
                </c:pt>
                <c:pt idx="15">
                  <c:v>6.20731593355484</c:v>
                </c:pt>
                <c:pt idx="16">
                  <c:v>13.638629139632393</c:v>
                </c:pt>
                <c:pt idx="17">
                  <c:v>1.9152046087067724</c:v>
                </c:pt>
                <c:pt idx="18">
                  <c:v>3.1212340068841073</c:v>
                </c:pt>
                <c:pt idx="19">
                  <c:v>3.5543457443104023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8.165203472923862</c:v>
                </c:pt>
                <c:pt idx="1">
                  <c:v>41.3053616684925</c:v>
                </c:pt>
                <c:pt idx="2">
                  <c:v>16.31612010874505</c:v>
                </c:pt>
                <c:pt idx="3">
                  <c:v>64.42429765789629</c:v>
                </c:pt>
                <c:pt idx="4">
                  <c:v>33.628986789354705</c:v>
                </c:pt>
                <c:pt idx="5">
                  <c:v>41.03399867081011</c:v>
                </c:pt>
                <c:pt idx="6">
                  <c:v>39.19126986984746</c:v>
                </c:pt>
                <c:pt idx="7">
                  <c:v>53.69316203323668</c:v>
                </c:pt>
                <c:pt idx="8">
                  <c:v>53.98847385934829</c:v>
                </c:pt>
                <c:pt idx="9">
                  <c:v>47.892510292085014</c:v>
                </c:pt>
                <c:pt idx="10">
                  <c:v>29.29254379379334</c:v>
                </c:pt>
                <c:pt idx="11">
                  <c:v>30.640129017037392</c:v>
                </c:pt>
                <c:pt idx="12">
                  <c:v>41.32315203787832</c:v>
                </c:pt>
                <c:pt idx="13">
                  <c:v>34.62497110064937</c:v>
                </c:pt>
                <c:pt idx="14">
                  <c:v>53.64595859220975</c:v>
                </c:pt>
                <c:pt idx="15">
                  <c:v>28.5914895068159</c:v>
                </c:pt>
                <c:pt idx="16">
                  <c:v>31.90647795310304</c:v>
                </c:pt>
                <c:pt idx="17">
                  <c:v>37.61440590261146</c:v>
                </c:pt>
                <c:pt idx="18">
                  <c:v>68.08527230006023</c:v>
                </c:pt>
                <c:pt idx="19">
                  <c:v>49.0474746161207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36.52380263380355</c:v>
                </c:pt>
                <c:pt idx="1">
                  <c:v>64.71201575794782</c:v>
                </c:pt>
                <c:pt idx="2">
                  <c:v>61.39219691535046</c:v>
                </c:pt>
                <c:pt idx="3">
                  <c:v>60.75372518915222</c:v>
                </c:pt>
                <c:pt idx="4">
                  <c:v>52.70996473177117</c:v>
                </c:pt>
                <c:pt idx="5">
                  <c:v>73.45814545769001</c:v>
                </c:pt>
                <c:pt idx="6">
                  <c:v>43.27709084960526</c:v>
                </c:pt>
                <c:pt idx="7">
                  <c:v>34.2535510171198</c:v>
                </c:pt>
                <c:pt idx="8">
                  <c:v>51.37471785113885</c:v>
                </c:pt>
                <c:pt idx="9">
                  <c:v>62.03140988229825</c:v>
                </c:pt>
                <c:pt idx="10">
                  <c:v>54.44525886130045</c:v>
                </c:pt>
                <c:pt idx="11">
                  <c:v>50.317592604924755</c:v>
                </c:pt>
                <c:pt idx="12">
                  <c:v>32.0863327020332</c:v>
                </c:pt>
                <c:pt idx="13">
                  <c:v>56.19080262949504</c:v>
                </c:pt>
                <c:pt idx="14">
                  <c:v>13.738223159215432</c:v>
                </c:pt>
                <c:pt idx="15">
                  <c:v>49.19954719033595</c:v>
                </c:pt>
                <c:pt idx="16">
                  <c:v>41.311141432062726</c:v>
                </c:pt>
                <c:pt idx="17">
                  <c:v>27.596179196383208</c:v>
                </c:pt>
                <c:pt idx="18">
                  <c:v>66.49549451400878</c:v>
                </c:pt>
                <c:pt idx="19">
                  <c:v>16.213209325380337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68.70479041579921</c:v>
                </c:pt>
                <c:pt idx="1">
                  <c:v>38.201242750594105</c:v>
                </c:pt>
                <c:pt idx="2">
                  <c:v>35.09373914093874</c:v>
                </c:pt>
                <c:pt idx="3">
                  <c:v>15.384758393522361</c:v>
                </c:pt>
                <c:pt idx="4">
                  <c:v>13.598071083905406</c:v>
                </c:pt>
                <c:pt idx="5">
                  <c:v>12.945096098330223</c:v>
                </c:pt>
                <c:pt idx="6">
                  <c:v>12.707098573465183</c:v>
                </c:pt>
                <c:pt idx="7">
                  <c:v>12.696768523526673</c:v>
                </c:pt>
                <c:pt idx="8">
                  <c:v>12.351161971714973</c:v>
                </c:pt>
                <c:pt idx="9">
                  <c:v>11.014361015595108</c:v>
                </c:pt>
                <c:pt idx="10">
                  <c:v>9.824344083398922</c:v>
                </c:pt>
                <c:pt idx="11">
                  <c:v>9.438690227669866</c:v>
                </c:pt>
                <c:pt idx="12">
                  <c:v>9.398632375111132</c:v>
                </c:pt>
                <c:pt idx="13">
                  <c:v>9.179232181881575</c:v>
                </c:pt>
                <c:pt idx="14">
                  <c:v>9.115948943446384</c:v>
                </c:pt>
                <c:pt idx="15">
                  <c:v>8.86769690979227</c:v>
                </c:pt>
                <c:pt idx="16">
                  <c:v>8.569382185815336</c:v>
                </c:pt>
                <c:pt idx="17">
                  <c:v>8.090303218673338</c:v>
                </c:pt>
                <c:pt idx="18">
                  <c:v>7.935428421951711</c:v>
                </c:pt>
                <c:pt idx="19">
                  <c:v>7.8982571192544295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消化内科</c:v>
                </c:pt>
                <c:pt idx="2">
                  <c:v>神经内科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普通外科</c:v>
                </c:pt>
                <c:pt idx="6">
                  <c:v>微创骨科</c:v>
                </c:pt>
                <c:pt idx="7">
                  <c:v>胸外科</c:v>
                </c:pt>
                <c:pt idx="8">
                  <c:v>肝胆外科</c:v>
                </c:pt>
                <c:pt idx="9">
                  <c:v>康复科</c:v>
                </c:pt>
                <c:pt idx="10">
                  <c:v>肛肠科</c:v>
                </c:pt>
                <c:pt idx="11">
                  <c:v>脑病二科</c:v>
                </c:pt>
                <c:pt idx="12">
                  <c:v>老年医学科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皮肤科</c:v>
                </c:pt>
                <c:pt idx="16">
                  <c:v>推拿科</c:v>
                </c:pt>
                <c:pt idx="17">
                  <c:v>心病一科</c:v>
                </c:pt>
                <c:pt idx="18">
                  <c:v>针灸科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43.00614871842</c:v>
                </c:pt>
                <c:pt idx="1">
                  <c:v>40.56735562646109</c:v>
                </c:pt>
                <c:pt idx="2">
                  <c:v>42.27054796801529</c:v>
                </c:pt>
                <c:pt idx="3">
                  <c:v>5.798534637505888</c:v>
                </c:pt>
                <c:pt idx="4">
                  <c:v>47.799475546847056</c:v>
                </c:pt>
                <c:pt idx="5">
                  <c:v>33.32276239060627</c:v>
                </c:pt>
                <c:pt idx="6">
                  <c:v>22.407384338102126</c:v>
                </c:pt>
                <c:pt idx="7">
                  <c:v>44.992855978878836</c:v>
                </c:pt>
                <c:pt idx="8">
                  <c:v>19.738464617298295</c:v>
                </c:pt>
                <c:pt idx="9">
                  <c:v>47.94744008039277</c:v>
                </c:pt>
                <c:pt idx="10">
                  <c:v>20.935126706545557</c:v>
                </c:pt>
                <c:pt idx="11">
                  <c:v>22.931401800047592</c:v>
                </c:pt>
                <c:pt idx="12">
                  <c:v>40.422516199617206</c:v>
                </c:pt>
                <c:pt idx="13">
                  <c:v>29.031597729595916</c:v>
                </c:pt>
                <c:pt idx="14">
                  <c:v>66.06151852587537</c:v>
                </c:pt>
                <c:pt idx="15">
                  <c:v>48.94082235109667</c:v>
                </c:pt>
                <c:pt idx="16">
                  <c:v>48.896548007248576</c:v>
                </c:pt>
                <c:pt idx="17">
                  <c:v>54.53800658200231</c:v>
                </c:pt>
                <c:pt idx="18">
                  <c:v>41.55566397245758</c:v>
                </c:pt>
                <c:pt idx="19">
                  <c:v>35.182041512480204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9.685554714308353</c:v>
                </c:pt>
                <c:pt idx="1">
                  <c:v>25.798392943122536</c:v>
                </c:pt>
                <c:pt idx="2">
                  <c:v>22.0448919726108</c:v>
                </c:pt>
                <c:pt idx="3">
                  <c:v>33.36390251199739</c:v>
                </c:pt>
                <c:pt idx="4">
                  <c:v>23.605444430338114</c:v>
                </c:pt>
                <c:pt idx="5">
                  <c:v>39.60807525780814</c:v>
                </c:pt>
                <c:pt idx="6">
                  <c:v>28.175124367106786</c:v>
                </c:pt>
                <c:pt idx="7">
                  <c:v>17.10989213569949</c:v>
                </c:pt>
                <c:pt idx="8">
                  <c:v>29.459536809021706</c:v>
                </c:pt>
                <c:pt idx="9">
                  <c:v>17.91522526954575</c:v>
                </c:pt>
                <c:pt idx="10">
                  <c:v>12.592053671868138</c:v>
                </c:pt>
                <c:pt idx="11">
                  <c:v>31.27919446457065</c:v>
                </c:pt>
                <c:pt idx="12">
                  <c:v>11.95235514547007</c:v>
                </c:pt>
                <c:pt idx="13">
                  <c:v>44.478691963668794</c:v>
                </c:pt>
                <c:pt idx="14">
                  <c:v>30.311695309853654</c:v>
                </c:pt>
                <c:pt idx="15">
                  <c:v>27.883421562289307</c:v>
                </c:pt>
                <c:pt idx="16">
                  <c:v>8.8282455596481</c:v>
                </c:pt>
                <c:pt idx="17">
                  <c:v>34.85918962611525</c:v>
                </c:pt>
                <c:pt idx="18">
                  <c:v>27.3903347083078</c:v>
                </c:pt>
                <c:pt idx="19">
                  <c:v>26.523690783542314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57.304224543835325</c:v>
                </c:pt>
                <c:pt idx="1">
                  <c:v>46.967772396580415</c:v>
                </c:pt>
                <c:pt idx="2">
                  <c:v>49.359238255408485</c:v>
                </c:pt>
                <c:pt idx="3">
                  <c:v>37.93384426444272</c:v>
                </c:pt>
                <c:pt idx="4">
                  <c:v>50.677934657822945</c:v>
                </c:pt>
                <c:pt idx="5">
                  <c:v>60.173126656446414</c:v>
                </c:pt>
                <c:pt idx="6">
                  <c:v>43.411955091368405</c:v>
                </c:pt>
                <c:pt idx="7">
                  <c:v>55.68854823453013</c:v>
                </c:pt>
                <c:pt idx="8">
                  <c:v>34.139689548632575</c:v>
                </c:pt>
                <c:pt idx="9">
                  <c:v>39.97203373778241</c:v>
                </c:pt>
                <c:pt idx="10">
                  <c:v>51.084676611418566</c:v>
                </c:pt>
                <c:pt idx="11">
                  <c:v>56.391624051313684</c:v>
                </c:pt>
                <c:pt idx="12">
                  <c:v>41.4830690333164</c:v>
                </c:pt>
                <c:pt idx="13">
                  <c:v>44.25858572344307</c:v>
                </c:pt>
                <c:pt idx="14">
                  <c:v>48.396671607683174</c:v>
                </c:pt>
                <c:pt idx="15">
                  <c:v>48.3776420323152</c:v>
                </c:pt>
                <c:pt idx="16">
                  <c:v>52.24946083807491</c:v>
                </c:pt>
                <c:pt idx="17">
                  <c:v>49.82149981019187</c:v>
                </c:pt>
                <c:pt idx="18">
                  <c:v>49.30290558358022</c:v>
                </c:pt>
                <c:pt idx="19">
                  <c:v>50.30074500032279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34.83639247108517</c:v>
                </c:pt>
                <c:pt idx="1">
                  <c:v>36.25192487510148</c:v>
                </c:pt>
                <c:pt idx="2">
                  <c:v>36.8784068762592</c:v>
                </c:pt>
                <c:pt idx="3">
                  <c:v>34.53260049812587</c:v>
                </c:pt>
                <c:pt idx="4">
                  <c:v>34.41792794243415</c:v>
                </c:pt>
                <c:pt idx="5">
                  <c:v>23.095415417719952</c:v>
                </c:pt>
                <c:pt idx="6">
                  <c:v>37.299873163717876</c:v>
                </c:pt>
                <c:pt idx="7">
                  <c:v>40.8773099237419</c:v>
                </c:pt>
                <c:pt idx="8">
                  <c:v>12.904975272422053</c:v>
                </c:pt>
                <c:pt idx="9">
                  <c:v>39.1020837947506</c:v>
                </c:pt>
                <c:pt idx="10">
                  <c:v>28.948024187120577</c:v>
                </c:pt>
                <c:pt idx="11">
                  <c:v>22.281717883782722</c:v>
                </c:pt>
                <c:pt idx="12">
                  <c:v>40.380802750567725</c:v>
                </c:pt>
                <c:pt idx="13">
                  <c:v>34.19745964581142</c:v>
                </c:pt>
                <c:pt idx="14">
                  <c:v>35.126617351754405</c:v>
                </c:pt>
                <c:pt idx="15">
                  <c:v>40.65639845809217</c:v>
                </c:pt>
                <c:pt idx="16">
                  <c:v>27.117447734949756</c:v>
                </c:pt>
                <c:pt idx="17">
                  <c:v>26.954533351166234</c:v>
                </c:pt>
                <c:pt idx="18">
                  <c:v>42.662205871426096</c:v>
                </c:pt>
                <c:pt idx="19">
                  <c:v>22.056584206595286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44.64291758970692</c:v>
                </c:pt>
                <c:pt idx="1">
                  <c:v>52.95334776538352</c:v>
                </c:pt>
                <c:pt idx="2">
                  <c:v>53.940341874089206</c:v>
                </c:pt>
                <c:pt idx="3">
                  <c:v>44.91020989251818</c:v>
                </c:pt>
                <c:pt idx="4">
                  <c:v>46.15496036237031</c:v>
                </c:pt>
                <c:pt idx="5">
                  <c:v>33.97692413646664</c:v>
                </c:pt>
                <c:pt idx="6">
                  <c:v>51.6395581057374</c:v>
                </c:pt>
                <c:pt idx="7">
                  <c:v>58.02214617970277</c:v>
                </c:pt>
                <c:pt idx="8">
                  <c:v>54.61066572636064</c:v>
                </c:pt>
                <c:pt idx="9">
                  <c:v>46.3685460177475</c:v>
                </c:pt>
                <c:pt idx="10">
                  <c:v>37.47823566237297</c:v>
                </c:pt>
                <c:pt idx="11">
                  <c:v>53.43694655899018</c:v>
                </c:pt>
                <c:pt idx="12">
                  <c:v>54.99415650172004</c:v>
                </c:pt>
                <c:pt idx="13">
                  <c:v>42.27512804193712</c:v>
                </c:pt>
                <c:pt idx="14">
                  <c:v>43.4947876067789</c:v>
                </c:pt>
                <c:pt idx="15">
                  <c:v>41.584560167022104</c:v>
                </c:pt>
                <c:pt idx="16">
                  <c:v>49.78772359807324</c:v>
                </c:pt>
                <c:pt idx="17">
                  <c:v>52.746818701199786</c:v>
                </c:pt>
                <c:pt idx="18">
                  <c:v>60.93393306059356</c:v>
                </c:pt>
                <c:pt idx="19">
                  <c:v>45.91698339393063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47.33077320652721</c:v>
                </c:pt>
                <c:pt idx="1">
                  <c:v>52.57380560280918</c:v>
                </c:pt>
                <c:pt idx="2">
                  <c:v>54.366166936108044</c:v>
                </c:pt>
                <c:pt idx="3">
                  <c:v>56.6186659529264</c:v>
                </c:pt>
                <c:pt idx="4">
                  <c:v>54.68824370469409</c:v>
                </c:pt>
                <c:pt idx="5">
                  <c:v>56.41220708142126</c:v>
                </c:pt>
                <c:pt idx="6">
                  <c:v>50.15296105722382</c:v>
                </c:pt>
                <c:pt idx="7">
                  <c:v>54.21810973411233</c:v>
                </c:pt>
                <c:pt idx="8">
                  <c:v>47.01921890194114</c:v>
                </c:pt>
                <c:pt idx="9">
                  <c:v>50.328404325131764</c:v>
                </c:pt>
                <c:pt idx="10">
                  <c:v>45.37824138504807</c:v>
                </c:pt>
                <c:pt idx="11">
                  <c:v>57.1562961830663</c:v>
                </c:pt>
                <c:pt idx="12">
                  <c:v>46.86286532383698</c:v>
                </c:pt>
                <c:pt idx="13">
                  <c:v>48.526326814817075</c:v>
                </c:pt>
                <c:pt idx="14">
                  <c:v>47.201327658590074</c:v>
                </c:pt>
                <c:pt idx="15">
                  <c:v>52.697785534147904</c:v>
                </c:pt>
                <c:pt idx="16">
                  <c:v>36.6224332606715</c:v>
                </c:pt>
                <c:pt idx="17">
                  <c:v>49.083147069891346</c:v>
                </c:pt>
                <c:pt idx="18">
                  <c:v>56.55054191926888</c:v>
                </c:pt>
                <c:pt idx="19">
                  <c:v>47.733738330238594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40.119535197082165</c:v>
                </c:pt>
                <c:pt idx="1">
                  <c:v>63.96492834715506</c:v>
                </c:pt>
                <c:pt idx="2">
                  <c:v>53.900581298133304</c:v>
                </c:pt>
                <c:pt idx="3">
                  <c:v>41.453115127802825</c:v>
                </c:pt>
                <c:pt idx="4">
                  <c:v>27.864447764443305</c:v>
                </c:pt>
                <c:pt idx="5">
                  <c:v>46.86038348306963</c:v>
                </c:pt>
                <c:pt idx="6">
                  <c:v>56.23502501303179</c:v>
                </c:pt>
                <c:pt idx="7">
                  <c:v>59.32281828373668</c:v>
                </c:pt>
                <c:pt idx="8">
                  <c:v>37.47220306517073</c:v>
                </c:pt>
                <c:pt idx="9">
                  <c:v>61.412820570347606</c:v>
                </c:pt>
                <c:pt idx="10">
                  <c:v>40.59984080779904</c:v>
                </c:pt>
                <c:pt idx="11">
                  <c:v>40.2994214477288</c:v>
                </c:pt>
                <c:pt idx="12">
                  <c:v>52.45423842326716</c:v>
                </c:pt>
                <c:pt idx="13">
                  <c:v>31.745021265738615</c:v>
                </c:pt>
                <c:pt idx="14">
                  <c:v>70.33026116165905</c:v>
                </c:pt>
                <c:pt idx="15">
                  <c:v>41.85101704845866</c:v>
                </c:pt>
                <c:pt idx="16">
                  <c:v>29.466605246980624</c:v>
                </c:pt>
                <c:pt idx="17">
                  <c:v>56.40515940891871</c:v>
                </c:pt>
                <c:pt idx="18">
                  <c:v>47.851870898101055</c:v>
                </c:pt>
                <c:pt idx="19">
                  <c:v>59.041957109188075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6.179919146855402</c:v>
                </c:pt>
                <c:pt idx="1">
                  <c:v>3.918294414373412</c:v>
                </c:pt>
                <c:pt idx="2">
                  <c:v>15.539361833606854</c:v>
                </c:pt>
                <c:pt idx="3">
                  <c:v>6.568015117663498</c:v>
                </c:pt>
                <c:pt idx="4">
                  <c:v>2.522352897688355</c:v>
                </c:pt>
                <c:pt idx="5">
                  <c:v>27.119778697266746</c:v>
                </c:pt>
                <c:pt idx="6">
                  <c:v>3.871632753376568</c:v>
                </c:pt>
                <c:pt idx="7">
                  <c:v>2.8320533851301475</c:v>
                </c:pt>
                <c:pt idx="8">
                  <c:v>3.5543457443104023</c:v>
                </c:pt>
                <c:pt idx="9">
                  <c:v>3.7113621890639767</c:v>
                </c:pt>
                <c:pt idx="10">
                  <c:v>11.370343327153755</c:v>
                </c:pt>
                <c:pt idx="11">
                  <c:v>3.083165132628579</c:v>
                </c:pt>
                <c:pt idx="12">
                  <c:v>14.836558382698119</c:v>
                </c:pt>
                <c:pt idx="13">
                  <c:v>2.611470564891744</c:v>
                </c:pt>
                <c:pt idx="14">
                  <c:v>13.638629139632393</c:v>
                </c:pt>
                <c:pt idx="15">
                  <c:v>6.6845350403908474</c:v>
                </c:pt>
                <c:pt idx="16">
                  <c:v>2.389240202685674</c:v>
                </c:pt>
                <c:pt idx="17">
                  <c:v>6.262940128053276</c:v>
                </c:pt>
                <c:pt idx="18">
                  <c:v>5.8522000079876655</c:v>
                </c:pt>
                <c:pt idx="19">
                  <c:v>9.967891889873293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50.50771842951208</c:v>
                </c:pt>
                <c:pt idx="1">
                  <c:v>49.56633772292795</c:v>
                </c:pt>
                <c:pt idx="2">
                  <c:v>44.478691963668794</c:v>
                </c:pt>
                <c:pt idx="3">
                  <c:v>42.219233939355895</c:v>
                </c:pt>
                <c:pt idx="4">
                  <c:v>39.60807525780814</c:v>
                </c:pt>
                <c:pt idx="5">
                  <c:v>37.44221336116528</c:v>
                </c:pt>
                <c:pt idx="6">
                  <c:v>36.73039834398852</c:v>
                </c:pt>
                <c:pt idx="7">
                  <c:v>34.96938605359185</c:v>
                </c:pt>
                <c:pt idx="8">
                  <c:v>34.85918962611525</c:v>
                </c:pt>
                <c:pt idx="9">
                  <c:v>34.29766510739201</c:v>
                </c:pt>
                <c:pt idx="10">
                  <c:v>33.36390251199739</c:v>
                </c:pt>
                <c:pt idx="11">
                  <c:v>32.33048727657747</c:v>
                </c:pt>
                <c:pt idx="12">
                  <c:v>31.777852258321268</c:v>
                </c:pt>
                <c:pt idx="13">
                  <c:v>31.545167961181864</c:v>
                </c:pt>
                <c:pt idx="14">
                  <c:v>31.27919446457065</c:v>
                </c:pt>
                <c:pt idx="15">
                  <c:v>30.328450696220347</c:v>
                </c:pt>
                <c:pt idx="16">
                  <c:v>30.311695309853654</c:v>
                </c:pt>
                <c:pt idx="17">
                  <c:v>30.15631794965946</c:v>
                </c:pt>
                <c:pt idx="18">
                  <c:v>29.656076414679877</c:v>
                </c:pt>
                <c:pt idx="19">
                  <c:v>29.459536809021706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妇科妇二科合并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神经外科</c:v>
                </c:pt>
                <c:pt idx="4">
                  <c:v>肾病科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东区重症医学科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运动损伤骨科</c:v>
                </c:pt>
                <c:pt idx="15">
                  <c:v>脊柱骨科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医院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6.785341417689504</c:v>
                </c:pt>
                <c:pt idx="1">
                  <c:v>7.190358584688177</c:v>
                </c:pt>
                <c:pt idx="2">
                  <c:v>7.61532515629109</c:v>
                </c:pt>
                <c:pt idx="3">
                  <c:v>5.461258100180083</c:v>
                </c:pt>
                <c:pt idx="4">
                  <c:v>5.359609478690252</c:v>
                </c:pt>
                <c:pt idx="5">
                  <c:v>8.090303218673338</c:v>
                </c:pt>
                <c:pt idx="6">
                  <c:v>38.201242750594105</c:v>
                </c:pt>
                <c:pt idx="7">
                  <c:v>3.307822377107134</c:v>
                </c:pt>
                <c:pt idx="8">
                  <c:v>6.924560122575553</c:v>
                </c:pt>
                <c:pt idx="9">
                  <c:v>2.8916628362740706</c:v>
                </c:pt>
                <c:pt idx="10">
                  <c:v>7.723158288271772</c:v>
                </c:pt>
                <c:pt idx="11">
                  <c:v>12.945096098330223</c:v>
                </c:pt>
                <c:pt idx="12">
                  <c:v>12.351161971714973</c:v>
                </c:pt>
                <c:pt idx="13">
                  <c:v>7.20191500107387</c:v>
                </c:pt>
                <c:pt idx="14">
                  <c:v>3.0249353446161953</c:v>
                </c:pt>
                <c:pt idx="15">
                  <c:v>6.711828125274164</c:v>
                </c:pt>
                <c:pt idx="16">
                  <c:v>5.31089910626712</c:v>
                </c:pt>
                <c:pt idx="17">
                  <c:v>7.8982571192544295</c:v>
                </c:pt>
                <c:pt idx="18">
                  <c:v>68.70479041579921</c:v>
                </c:pt>
                <c:pt idx="19">
                  <c:v>3.8679000416432174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4.464887282964815</c:v>
                </c:pt>
                <c:pt idx="1">
                  <c:v>5.698329115954263</c:v>
                </c:pt>
                <c:pt idx="2">
                  <c:v>5.866079692008593</c:v>
                </c:pt>
                <c:pt idx="3">
                  <c:v>7.723158288271772</c:v>
                </c:pt>
                <c:pt idx="4">
                  <c:v>3.4144681085155293</c:v>
                </c:pt>
                <c:pt idx="5">
                  <c:v>5.359609478690252</c:v>
                </c:pt>
                <c:pt idx="6">
                  <c:v>3.098160353365285</c:v>
                </c:pt>
                <c:pt idx="7">
                  <c:v>6.5066604895971825</c:v>
                </c:pt>
                <c:pt idx="8">
                  <c:v>3.8679000416432174</c:v>
                </c:pt>
                <c:pt idx="9">
                  <c:v>2.4773992735694104</c:v>
                </c:pt>
                <c:pt idx="10">
                  <c:v>7.935428421951711</c:v>
                </c:pt>
                <c:pt idx="11">
                  <c:v>3.0249353446161953</c:v>
                </c:pt>
                <c:pt idx="12">
                  <c:v>2.504391779495822</c:v>
                </c:pt>
                <c:pt idx="13">
                  <c:v>7.61532515629109</c:v>
                </c:pt>
                <c:pt idx="14">
                  <c:v>5.31089910626712</c:v>
                </c:pt>
                <c:pt idx="15">
                  <c:v>15.384758393522361</c:v>
                </c:pt>
                <c:pt idx="16">
                  <c:v>5.269266956684703</c:v>
                </c:pt>
                <c:pt idx="17">
                  <c:v>6.924560122575553</c:v>
                </c:pt>
                <c:pt idx="18">
                  <c:v>4.687478262198342</c:v>
                </c:pt>
                <c:pt idx="19">
                  <c:v>5.180012301200467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64.94358192355234</c:v>
                </c:pt>
                <c:pt idx="1">
                  <c:v>46.356107678802594</c:v>
                </c:pt>
                <c:pt idx="2">
                  <c:v>69.23317618695744</c:v>
                </c:pt>
                <c:pt idx="3">
                  <c:v>26.26676713247599</c:v>
                </c:pt>
                <c:pt idx="4">
                  <c:v>65.27862533331351</c:v>
                </c:pt>
                <c:pt idx="5">
                  <c:v>54.93370745854508</c:v>
                </c:pt>
                <c:pt idx="6">
                  <c:v>53.70540014935491</c:v>
                </c:pt>
                <c:pt idx="7">
                  <c:v>71.29933192159238</c:v>
                </c:pt>
                <c:pt idx="8">
                  <c:v>25.8225996268262</c:v>
                </c:pt>
                <c:pt idx="9">
                  <c:v>45.136066152631095</c:v>
                </c:pt>
                <c:pt idx="10">
                  <c:v>66.49549451400878</c:v>
                </c:pt>
                <c:pt idx="11">
                  <c:v>53.60705213736989</c:v>
                </c:pt>
                <c:pt idx="12">
                  <c:v>78.60125541657554</c:v>
                </c:pt>
                <c:pt idx="13">
                  <c:v>67.0181174297457</c:v>
                </c:pt>
                <c:pt idx="14">
                  <c:v>32.58553695918882</c:v>
                </c:pt>
                <c:pt idx="15">
                  <c:v>60.75372518915222</c:v>
                </c:pt>
                <c:pt idx="16">
                  <c:v>67.09942868800074</c:v>
                </c:pt>
                <c:pt idx="17">
                  <c:v>35.38973023175233</c:v>
                </c:pt>
                <c:pt idx="18">
                  <c:v>55.9137742610636</c:v>
                </c:pt>
                <c:pt idx="19">
                  <c:v>57.80319226818353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87.92790889141907</c:v>
                </c:pt>
                <c:pt idx="1">
                  <c:v>83.6583282734611</c:v>
                </c:pt>
                <c:pt idx="2">
                  <c:v>82.44496719951864</c:v>
                </c:pt>
                <c:pt idx="3">
                  <c:v>80.75448656323208</c:v>
                </c:pt>
                <c:pt idx="4">
                  <c:v>78.47254634706248</c:v>
                </c:pt>
                <c:pt idx="5">
                  <c:v>76.20171853475715</c:v>
                </c:pt>
                <c:pt idx="6">
                  <c:v>72.74563137870429</c:v>
                </c:pt>
                <c:pt idx="7">
                  <c:v>71.8712285079899</c:v>
                </c:pt>
                <c:pt idx="8">
                  <c:v>70.89754970578394</c:v>
                </c:pt>
                <c:pt idx="9">
                  <c:v>70.20741459060731</c:v>
                </c:pt>
                <c:pt idx="10">
                  <c:v>68.08527230006023</c:v>
                </c:pt>
                <c:pt idx="11">
                  <c:v>67.08759836538768</c:v>
                </c:pt>
                <c:pt idx="12">
                  <c:v>65.61773307574866</c:v>
                </c:pt>
                <c:pt idx="13">
                  <c:v>65.49827096171187</c:v>
                </c:pt>
                <c:pt idx="14">
                  <c:v>64.45368229656556</c:v>
                </c:pt>
                <c:pt idx="15">
                  <c:v>64.42429765789629</c:v>
                </c:pt>
                <c:pt idx="16">
                  <c:v>63.3930449339343</c:v>
                </c:pt>
                <c:pt idx="17">
                  <c:v>61.50768573645549</c:v>
                </c:pt>
                <c:pt idx="18">
                  <c:v>61.26081542097696</c:v>
                </c:pt>
                <c:pt idx="19">
                  <c:v>60.05166759938785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心病二科</c:v>
                </c:pt>
                <c:pt idx="4">
                  <c:v>肾脏内科</c:v>
                </c:pt>
                <c:pt idx="5">
                  <c:v>肾病科</c:v>
                </c:pt>
                <c:pt idx="6">
                  <c:v>眼科</c:v>
                </c:pt>
                <c:pt idx="7">
                  <c:v>血液科</c:v>
                </c:pt>
                <c:pt idx="8">
                  <c:v>肿瘤内科</c:v>
                </c:pt>
                <c:pt idx="9">
                  <c:v>东区肾病科</c:v>
                </c:pt>
                <c:pt idx="10">
                  <c:v>针灸科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耳鼻喉科</c:v>
                </c:pt>
                <c:pt idx="15">
                  <c:v>治未病中心</c:v>
                </c:pt>
                <c:pt idx="16">
                  <c:v>泌尿外科</c:v>
                </c:pt>
                <c:pt idx="17">
                  <c:v>心病三科</c:v>
                </c:pt>
                <c:pt idx="18">
                  <c:v>创伤骨科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36.68678117884373</c:v>
                </c:pt>
                <c:pt idx="1">
                  <c:v>36.86284461501805</c:v>
                </c:pt>
                <c:pt idx="2">
                  <c:v>40.2843421886651</c:v>
                </c:pt>
                <c:pt idx="3">
                  <c:v>44.55387304394049</c:v>
                </c:pt>
                <c:pt idx="4">
                  <c:v>42.964092709571055</c:v>
                </c:pt>
                <c:pt idx="5">
                  <c:v>59.638255956765995</c:v>
                </c:pt>
                <c:pt idx="6">
                  <c:v>37.544806064678944</c:v>
                </c:pt>
                <c:pt idx="7">
                  <c:v>27.98678379288567</c:v>
                </c:pt>
                <c:pt idx="8">
                  <c:v>40.8022045431217</c:v>
                </c:pt>
                <c:pt idx="9">
                  <c:v>13.73013539121286</c:v>
                </c:pt>
                <c:pt idx="10">
                  <c:v>41.55566397245758</c:v>
                </c:pt>
                <c:pt idx="11">
                  <c:v>66.93919850598532</c:v>
                </c:pt>
                <c:pt idx="12">
                  <c:v>38.132426648302996</c:v>
                </c:pt>
                <c:pt idx="13">
                  <c:v>47.933753070449356</c:v>
                </c:pt>
                <c:pt idx="14">
                  <c:v>34.52271911691868</c:v>
                </c:pt>
                <c:pt idx="15">
                  <c:v>5.798534637505888</c:v>
                </c:pt>
                <c:pt idx="16">
                  <c:v>20.56255731757053</c:v>
                </c:pt>
                <c:pt idx="17">
                  <c:v>53.526496895054585</c:v>
                </c:pt>
                <c:pt idx="18">
                  <c:v>30.656399249955825</c:v>
                </c:pt>
                <c:pt idx="19">
                  <c:v>32.189679996557466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13.801289486162043</c:v>
                </c:pt>
                <c:pt idx="1">
                  <c:v>17.165156467063603</c:v>
                </c:pt>
                <c:pt idx="2">
                  <c:v>20.269643414122772</c:v>
                </c:pt>
                <c:pt idx="3">
                  <c:v>21.627976464586247</c:v>
                </c:pt>
                <c:pt idx="4">
                  <c:v>16.82195071427524</c:v>
                </c:pt>
                <c:pt idx="5">
                  <c:v>16.37983344585154</c:v>
                </c:pt>
                <c:pt idx="6">
                  <c:v>11.95235514547007</c:v>
                </c:pt>
                <c:pt idx="7">
                  <c:v>42.219233939355895</c:v>
                </c:pt>
                <c:pt idx="8">
                  <c:v>23.816273822459845</c:v>
                </c:pt>
                <c:pt idx="9">
                  <c:v>34.29766510739201</c:v>
                </c:pt>
                <c:pt idx="10">
                  <c:v>32.33048727657747</c:v>
                </c:pt>
                <c:pt idx="11">
                  <c:v>50.50771842951208</c:v>
                </c:pt>
                <c:pt idx="12">
                  <c:v>17.10989213569949</c:v>
                </c:pt>
                <c:pt idx="13">
                  <c:v>34.96938605359185</c:v>
                </c:pt>
                <c:pt idx="14">
                  <c:v>18.33610664214498</c:v>
                </c:pt>
                <c:pt idx="15">
                  <c:v>6.618520488013436</c:v>
                </c:pt>
                <c:pt idx="16">
                  <c:v>22.0448919726108</c:v>
                </c:pt>
                <c:pt idx="17">
                  <c:v>8.8282455596481</c:v>
                </c:pt>
                <c:pt idx="18">
                  <c:v>44.478691963668794</c:v>
                </c:pt>
                <c:pt idx="19">
                  <c:v>12.592053671868138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52.69354294989201</c:v>
                </c:pt>
                <c:pt idx="1">
                  <c:v>39.004912709594095</c:v>
                </c:pt>
                <c:pt idx="2">
                  <c:v>51.71629513233796</c:v>
                </c:pt>
                <c:pt idx="3">
                  <c:v>38.5477611748819</c:v>
                </c:pt>
                <c:pt idx="4">
                  <c:v>53.941975426284316</c:v>
                </c:pt>
                <c:pt idx="5">
                  <c:v>55.347838941753935</c:v>
                </c:pt>
                <c:pt idx="6">
                  <c:v>41.4830690333164</c:v>
                </c:pt>
                <c:pt idx="7">
                  <c:v>59.76354882560624</c:v>
                </c:pt>
                <c:pt idx="8">
                  <c:v>41.256609093184814</c:v>
                </c:pt>
                <c:pt idx="9">
                  <c:v>48.06951401882649</c:v>
                </c:pt>
                <c:pt idx="10">
                  <c:v>50.46662446394455</c:v>
                </c:pt>
                <c:pt idx="11">
                  <c:v>57.59469138118501</c:v>
                </c:pt>
                <c:pt idx="12">
                  <c:v>55.68854823453013</c:v>
                </c:pt>
                <c:pt idx="13">
                  <c:v>51.10564501708773</c:v>
                </c:pt>
                <c:pt idx="14">
                  <c:v>45.61674581611402</c:v>
                </c:pt>
                <c:pt idx="15">
                  <c:v>47.322069197445</c:v>
                </c:pt>
                <c:pt idx="16">
                  <c:v>49.359238255408485</c:v>
                </c:pt>
                <c:pt idx="17">
                  <c:v>52.24946083807491</c:v>
                </c:pt>
                <c:pt idx="18">
                  <c:v>44.25858572344307</c:v>
                </c:pt>
                <c:pt idx="19">
                  <c:v>51.084676611418566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36.26376469265193</c:v>
                </c:pt>
                <c:pt idx="1">
                  <c:v>42.82761339937723</c:v>
                </c:pt>
                <c:pt idx="2">
                  <c:v>37.27256066807866</c:v>
                </c:pt>
                <c:pt idx="3">
                  <c:v>37.320622634065046</c:v>
                </c:pt>
                <c:pt idx="4">
                  <c:v>43.2882901499196</c:v>
                </c:pt>
                <c:pt idx="5">
                  <c:v>48.97461602851868</c:v>
                </c:pt>
                <c:pt idx="6">
                  <c:v>40.380802750567725</c:v>
                </c:pt>
                <c:pt idx="7">
                  <c:v>27.901520049650014</c:v>
                </c:pt>
                <c:pt idx="8">
                  <c:v>29.983685750030112</c:v>
                </c:pt>
                <c:pt idx="9">
                  <c:v>43.804394480565165</c:v>
                </c:pt>
                <c:pt idx="10">
                  <c:v>49.14595466342883</c:v>
                </c:pt>
                <c:pt idx="11">
                  <c:v>47.82397430504632</c:v>
                </c:pt>
                <c:pt idx="12">
                  <c:v>40.8773099237419</c:v>
                </c:pt>
                <c:pt idx="13">
                  <c:v>39.141001904058534</c:v>
                </c:pt>
                <c:pt idx="14">
                  <c:v>29.493283246551304</c:v>
                </c:pt>
                <c:pt idx="15">
                  <c:v>38.90832437516232</c:v>
                </c:pt>
                <c:pt idx="16">
                  <c:v>36.8784068762592</c:v>
                </c:pt>
                <c:pt idx="17">
                  <c:v>27.117447734949756</c:v>
                </c:pt>
                <c:pt idx="18">
                  <c:v>34.19745964581142</c:v>
                </c:pt>
                <c:pt idx="19">
                  <c:v>28.948024187120577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56.132863512767585</c:v>
                </c:pt>
                <c:pt idx="1">
                  <c:v>45.89168833400835</c:v>
                </c:pt>
                <c:pt idx="2">
                  <c:v>44.84489149879662</c:v>
                </c:pt>
                <c:pt idx="3">
                  <c:v>49.62442590630494</c:v>
                </c:pt>
                <c:pt idx="4">
                  <c:v>42.496649344594644</c:v>
                </c:pt>
                <c:pt idx="5">
                  <c:v>44.32788565237562</c:v>
                </c:pt>
                <c:pt idx="6">
                  <c:v>54.99415650172004</c:v>
                </c:pt>
                <c:pt idx="7">
                  <c:v>37.29397950684728</c:v>
                </c:pt>
                <c:pt idx="8">
                  <c:v>54.945453124747516</c:v>
                </c:pt>
                <c:pt idx="9">
                  <c:v>51.65979843274463</c:v>
                </c:pt>
                <c:pt idx="10">
                  <c:v>45.9543404373395</c:v>
                </c:pt>
                <c:pt idx="11">
                  <c:v>63.66519251150641</c:v>
                </c:pt>
                <c:pt idx="12">
                  <c:v>58.02214617970277</c:v>
                </c:pt>
                <c:pt idx="13">
                  <c:v>44.726392401420945</c:v>
                </c:pt>
                <c:pt idx="14">
                  <c:v>54.94686807867297</c:v>
                </c:pt>
                <c:pt idx="15">
                  <c:v>43.423930672283745</c:v>
                </c:pt>
                <c:pt idx="16">
                  <c:v>53.940341874089206</c:v>
                </c:pt>
                <c:pt idx="17">
                  <c:v>49.78772359807324</c:v>
                </c:pt>
                <c:pt idx="18">
                  <c:v>42.27512804193712</c:v>
                </c:pt>
                <c:pt idx="19">
                  <c:v>37.47823566237297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46.03698970810634</c:v>
                </c:pt>
                <c:pt idx="1">
                  <c:v>60.15898087032054</c:v>
                </c:pt>
                <c:pt idx="2">
                  <c:v>48.91139652937795</c:v>
                </c:pt>
                <c:pt idx="3">
                  <c:v>50.02341833656066</c:v>
                </c:pt>
                <c:pt idx="4">
                  <c:v>49.17131753599982</c:v>
                </c:pt>
                <c:pt idx="5">
                  <c:v>54.50032797498423</c:v>
                </c:pt>
                <c:pt idx="6">
                  <c:v>46.86286532383698</c:v>
                </c:pt>
                <c:pt idx="7">
                  <c:v>48.41388659465555</c:v>
                </c:pt>
                <c:pt idx="8">
                  <c:v>64.83374586934163</c:v>
                </c:pt>
                <c:pt idx="9">
                  <c:v>57.5849769812338</c:v>
                </c:pt>
                <c:pt idx="10">
                  <c:v>64.3296137543599</c:v>
                </c:pt>
                <c:pt idx="11">
                  <c:v>49.97767686858323</c:v>
                </c:pt>
                <c:pt idx="12">
                  <c:v>54.21810973411233</c:v>
                </c:pt>
                <c:pt idx="13">
                  <c:v>63.2538252690333</c:v>
                </c:pt>
                <c:pt idx="14">
                  <c:v>53.922528723766234</c:v>
                </c:pt>
                <c:pt idx="15">
                  <c:v>39.786691290176016</c:v>
                </c:pt>
                <c:pt idx="16">
                  <c:v>54.366166936108044</c:v>
                </c:pt>
                <c:pt idx="17">
                  <c:v>36.6224332606715</c:v>
                </c:pt>
                <c:pt idx="18">
                  <c:v>48.526326814817075</c:v>
                </c:pt>
                <c:pt idx="19">
                  <c:v>45.37824138504807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50.091615643806826</c:v>
                </c:pt>
                <c:pt idx="1">
                  <c:v>50.2819996945648</c:v>
                </c:pt>
                <c:pt idx="2">
                  <c:v>68.25834879838499</c:v>
                </c:pt>
                <c:pt idx="3">
                  <c:v>44.617117378178214</c:v>
                </c:pt>
                <c:pt idx="4">
                  <c:v>51.406073884209356</c:v>
                </c:pt>
                <c:pt idx="5">
                  <c:v>40.516728677560806</c:v>
                </c:pt>
                <c:pt idx="6">
                  <c:v>52.45423842326716</c:v>
                </c:pt>
                <c:pt idx="7">
                  <c:v>46.04152396487162</c:v>
                </c:pt>
                <c:pt idx="8">
                  <c:v>38.1041936487541</c:v>
                </c:pt>
                <c:pt idx="9">
                  <c:v>61.94663882267797</c:v>
                </c:pt>
                <c:pt idx="10">
                  <c:v>47.52953493261501</c:v>
                </c:pt>
                <c:pt idx="11">
                  <c:v>52.197262797023996</c:v>
                </c:pt>
                <c:pt idx="12">
                  <c:v>59.32281828373668</c:v>
                </c:pt>
                <c:pt idx="13">
                  <c:v>41.99601890652639</c:v>
                </c:pt>
                <c:pt idx="14">
                  <c:v>52.34305166098097</c:v>
                </c:pt>
                <c:pt idx="15">
                  <c:v>41.13636707949347</c:v>
                </c:pt>
                <c:pt idx="16">
                  <c:v>53.900581298133304</c:v>
                </c:pt>
                <c:pt idx="17">
                  <c:v>29.466605246980624</c:v>
                </c:pt>
                <c:pt idx="18">
                  <c:v>31.745021265738615</c:v>
                </c:pt>
                <c:pt idx="19">
                  <c:v>40.59984080779904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85.19807566870371</c:v>
                </c:pt>
                <c:pt idx="1">
                  <c:v>84.07031621457868</c:v>
                </c:pt>
                <c:pt idx="2">
                  <c:v>82.88167422189697</c:v>
                </c:pt>
                <c:pt idx="3">
                  <c:v>81.7431240651916</c:v>
                </c:pt>
                <c:pt idx="4">
                  <c:v>81.41898897277402</c:v>
                </c:pt>
                <c:pt idx="5">
                  <c:v>79.12630113819883</c:v>
                </c:pt>
                <c:pt idx="6">
                  <c:v>78.60125541657554</c:v>
                </c:pt>
                <c:pt idx="7">
                  <c:v>78.16723954000999</c:v>
                </c:pt>
                <c:pt idx="8">
                  <c:v>76.96095706287208</c:v>
                </c:pt>
                <c:pt idx="9">
                  <c:v>75.21333782022373</c:v>
                </c:pt>
                <c:pt idx="10">
                  <c:v>73.45814545769001</c:v>
                </c:pt>
                <c:pt idx="11">
                  <c:v>73.42426523826703</c:v>
                </c:pt>
                <c:pt idx="12">
                  <c:v>71.29933192159238</c:v>
                </c:pt>
                <c:pt idx="13">
                  <c:v>70.87423402850087</c:v>
                </c:pt>
                <c:pt idx="14">
                  <c:v>70.32370265900357</c:v>
                </c:pt>
                <c:pt idx="15">
                  <c:v>70.27283523774815</c:v>
                </c:pt>
                <c:pt idx="16">
                  <c:v>69.23317618695744</c:v>
                </c:pt>
                <c:pt idx="17">
                  <c:v>67.09942868800074</c:v>
                </c:pt>
                <c:pt idx="18">
                  <c:v>67.0181174297457</c:v>
                </c:pt>
                <c:pt idx="19">
                  <c:v>66.49549451400878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显微骨科</c:v>
                </c:pt>
                <c:pt idx="2">
                  <c:v>心病四科</c:v>
                </c:pt>
                <c:pt idx="3">
                  <c:v>口腔科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中医经典科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妇科妇二科合并</c:v>
                </c:pt>
                <c:pt idx="12">
                  <c:v>血液科</c:v>
                </c:pt>
                <c:pt idx="13">
                  <c:v>东区重症医学科</c:v>
                </c:pt>
                <c:pt idx="14">
                  <c:v>脑病一科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泌尿外科</c:v>
                </c:pt>
                <c:pt idx="18">
                  <c:v>脾胃科消化科合并</c:v>
                </c:pt>
                <c:pt idx="19">
                  <c:v>针灸科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8.04949300879828</c:v>
                </c:pt>
                <c:pt idx="1">
                  <c:v>2.4732622809731777</c:v>
                </c:pt>
                <c:pt idx="2">
                  <c:v>11.99406226950275</c:v>
                </c:pt>
                <c:pt idx="3">
                  <c:v>12.34874354241509</c:v>
                </c:pt>
                <c:pt idx="4">
                  <c:v>2.565762031627923</c:v>
                </c:pt>
                <c:pt idx="5">
                  <c:v>2.534970351895915</c:v>
                </c:pt>
                <c:pt idx="6">
                  <c:v>14.836558382698119</c:v>
                </c:pt>
                <c:pt idx="7">
                  <c:v>3.283479276002013</c:v>
                </c:pt>
                <c:pt idx="8">
                  <c:v>1.7951077448946282</c:v>
                </c:pt>
                <c:pt idx="9">
                  <c:v>12.316127912054668</c:v>
                </c:pt>
                <c:pt idx="10">
                  <c:v>27.10500877537007</c:v>
                </c:pt>
                <c:pt idx="11">
                  <c:v>3.6073951503271244</c:v>
                </c:pt>
                <c:pt idx="12">
                  <c:v>2.8320533851301475</c:v>
                </c:pt>
                <c:pt idx="13">
                  <c:v>5.336927220096772</c:v>
                </c:pt>
                <c:pt idx="14">
                  <c:v>3.509503275661803</c:v>
                </c:pt>
                <c:pt idx="15">
                  <c:v>2.6925341562172864</c:v>
                </c:pt>
                <c:pt idx="16">
                  <c:v>15.539361833606854</c:v>
                </c:pt>
                <c:pt idx="17">
                  <c:v>2.389240202685674</c:v>
                </c:pt>
                <c:pt idx="18">
                  <c:v>2.611470564891744</c:v>
                </c:pt>
                <c:pt idx="19">
                  <c:v>11.370343327153755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285</Slides>
  <Notes>285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285</vt:i4>
      </vt:variant>
    </vt:vector>
  </HeadingPairs>
  <TitlesOfParts>
    <vt:vector size="28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2021-10-31T11:51:25Z</dcterms:created>
  <dcterms:modified xsi:type="dcterms:W3CDTF">2021-10-31T11:51:25Z</dcterms:modified>
</cp:coreProperties>
</file>